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0" r:id="rId2"/>
  </p:sldMasterIdLst>
  <p:notesMasterIdLst>
    <p:notesMasterId r:id="rId21"/>
  </p:notesMasterIdLst>
  <p:sldIdLst>
    <p:sldId id="257" r:id="rId3"/>
    <p:sldId id="258" r:id="rId4"/>
    <p:sldId id="259" r:id="rId5"/>
    <p:sldId id="260" r:id="rId6"/>
    <p:sldId id="264" r:id="rId7"/>
    <p:sldId id="288" r:id="rId8"/>
    <p:sldId id="289" r:id="rId9"/>
    <p:sldId id="290" r:id="rId10"/>
    <p:sldId id="291" r:id="rId11"/>
    <p:sldId id="292" r:id="rId12"/>
    <p:sldId id="293" r:id="rId13"/>
    <p:sldId id="294" r:id="rId14"/>
    <p:sldId id="295" r:id="rId15"/>
    <p:sldId id="296" r:id="rId16"/>
    <p:sldId id="297" r:id="rId17"/>
    <p:sldId id="298" r:id="rId18"/>
    <p:sldId id="287" r:id="rId19"/>
    <p:sldId id="270"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SF Pro Rounded" pitchFamily="2"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58" autoAdjust="0"/>
    <p:restoredTop sz="94660"/>
  </p:normalViewPr>
  <p:slideViewPr>
    <p:cSldViewPr snapToGrid="0">
      <p:cViewPr varScale="1">
        <p:scale>
          <a:sx n="110" d="100"/>
          <a:sy n="110" d="100"/>
        </p:scale>
        <p:origin x="4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04C2D-6110-439A-8FCC-6D298CBA5D55}" type="datetimeFigureOut">
              <a:rPr lang="en-US" smtClean="0"/>
              <a:t>12/23/22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86F2BE-CE12-457A-A935-5B080C6ED1B4}" type="slidenum">
              <a:rPr lang="en-US" smtClean="0"/>
              <a:t>‹#›</a:t>
            </a:fld>
            <a:endParaRPr lang="en-US"/>
          </a:p>
        </p:txBody>
      </p:sp>
    </p:spTree>
    <p:extLst>
      <p:ext uri="{BB962C8B-B14F-4D97-AF65-F5344CB8AC3E}">
        <p14:creationId xmlns:p14="http://schemas.microsoft.com/office/powerpoint/2010/main" val="1742151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421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26693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11048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7479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20047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1860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41248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6157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709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554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454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5226657" y="5302711"/>
            <a:ext cx="1738000" cy="150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5078743" y="-108000"/>
            <a:ext cx="2034000" cy="23488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866900" y="2655767"/>
            <a:ext cx="8458000" cy="154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sp>
        <p:nvSpPr>
          <p:cNvPr id="13" name="Google Shape;13;p2"/>
          <p:cNvSpPr/>
          <p:nvPr/>
        </p:nvSpPr>
        <p:spPr>
          <a:xfrm rot="10800000" flipH="1">
            <a:off x="3746500" y="-230500"/>
            <a:ext cx="1482000" cy="12832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 name="Google Shape;14;p2"/>
          <p:cNvSpPr/>
          <p:nvPr/>
        </p:nvSpPr>
        <p:spPr>
          <a:xfrm rot="10800000" flipH="1">
            <a:off x="4803631" y="1813479"/>
            <a:ext cx="658400" cy="5700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2"/>
          <p:cNvSpPr/>
          <p:nvPr/>
        </p:nvSpPr>
        <p:spPr>
          <a:xfrm rot="10800000" flipH="1">
            <a:off x="7038553" y="1140372"/>
            <a:ext cx="1259600" cy="1090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2"/>
          <p:cNvSpPr/>
          <p:nvPr/>
        </p:nvSpPr>
        <p:spPr>
          <a:xfrm rot="10800000" flipH="1">
            <a:off x="7154399" y="469765"/>
            <a:ext cx="658400" cy="5696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7" name="Google Shape;17;p2"/>
          <p:cNvGrpSpPr/>
          <p:nvPr/>
        </p:nvGrpSpPr>
        <p:grpSpPr>
          <a:xfrm>
            <a:off x="7398871" y="1373041"/>
            <a:ext cx="539520" cy="498745"/>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 name="Google Shape;20;p2"/>
          <p:cNvSpPr/>
          <p:nvPr/>
        </p:nvSpPr>
        <p:spPr>
          <a:xfrm>
            <a:off x="4337362" y="151031"/>
            <a:ext cx="300113" cy="519952"/>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1" name="Google Shape;21;p2"/>
          <p:cNvGrpSpPr/>
          <p:nvPr/>
        </p:nvGrpSpPr>
        <p:grpSpPr>
          <a:xfrm>
            <a:off x="5840701" y="686924"/>
            <a:ext cx="510611" cy="80948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0" name="Google Shape;30;p2"/>
          <p:cNvGrpSpPr/>
          <p:nvPr/>
        </p:nvGrpSpPr>
        <p:grpSpPr>
          <a:xfrm>
            <a:off x="4265952" y="1203946"/>
            <a:ext cx="526691" cy="537729"/>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5" name="Google Shape;35;p2"/>
          <p:cNvSpPr/>
          <p:nvPr/>
        </p:nvSpPr>
        <p:spPr>
          <a:xfrm rot="10800000" flipH="1">
            <a:off x="6680711" y="6102197"/>
            <a:ext cx="1377200" cy="11928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2"/>
          <p:cNvSpPr/>
          <p:nvPr/>
        </p:nvSpPr>
        <p:spPr>
          <a:xfrm rot="10800000" flipH="1">
            <a:off x="6844905" y="5408600"/>
            <a:ext cx="720000" cy="6232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2"/>
          <p:cNvSpPr/>
          <p:nvPr/>
        </p:nvSpPr>
        <p:spPr>
          <a:xfrm rot="10800000" flipH="1">
            <a:off x="4135612" y="4839625"/>
            <a:ext cx="1377200" cy="11920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 name="Google Shape;38;p2"/>
          <p:cNvSpPr/>
          <p:nvPr/>
        </p:nvSpPr>
        <p:spPr>
          <a:xfrm rot="10800000" flipH="1">
            <a:off x="4707179" y="6102216"/>
            <a:ext cx="602800" cy="5216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7160941" y="6490348"/>
            <a:ext cx="416671" cy="416645"/>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0" name="Google Shape;40;p2"/>
          <p:cNvGrpSpPr/>
          <p:nvPr/>
        </p:nvGrpSpPr>
        <p:grpSpPr>
          <a:xfrm>
            <a:off x="7696013" y="5408587"/>
            <a:ext cx="765257" cy="734067"/>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7" name="Google Shape;47;p2"/>
          <p:cNvSpPr/>
          <p:nvPr/>
        </p:nvSpPr>
        <p:spPr>
          <a:xfrm>
            <a:off x="4572278" y="5206389"/>
            <a:ext cx="503785" cy="458247"/>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189883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48"/>
        <p:cNvGrpSpPr/>
        <p:nvPr/>
      </p:nvGrpSpPr>
      <p:grpSpPr>
        <a:xfrm>
          <a:off x="0" y="0"/>
          <a:ext cx="0" cy="0"/>
          <a:chOff x="0" y="0"/>
          <a:chExt cx="0" cy="0"/>
        </a:xfrm>
      </p:grpSpPr>
      <p:sp>
        <p:nvSpPr>
          <p:cNvPr id="49" name="Google Shape;49;p3"/>
          <p:cNvSpPr/>
          <p:nvPr/>
        </p:nvSpPr>
        <p:spPr>
          <a:xfrm rot="10800000" flipH="1">
            <a:off x="-126625" y="405102"/>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50" name="Google Shape;50;p3"/>
          <p:cNvSpPr/>
          <p:nvPr/>
        </p:nvSpPr>
        <p:spPr>
          <a:xfrm rot="5400000">
            <a:off x="745867" y="2051767"/>
            <a:ext cx="2384000" cy="27528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3657600" y="2314333"/>
            <a:ext cx="75184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52" name="Google Shape;52;p3"/>
          <p:cNvSpPr txBox="1">
            <a:spLocks noGrp="1"/>
          </p:cNvSpPr>
          <p:nvPr>
            <p:ph type="subTitle" idx="1"/>
          </p:nvPr>
        </p:nvSpPr>
        <p:spPr>
          <a:xfrm>
            <a:off x="3657600" y="3761338"/>
            <a:ext cx="7594800" cy="104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88898" y="41805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54" name="Google Shape;54;p3"/>
          <p:cNvSpPr/>
          <p:nvPr/>
        </p:nvSpPr>
        <p:spPr>
          <a:xfrm rot="10800000" flipH="1">
            <a:off x="1104900" y="46887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55" name="Google Shape;55;p3"/>
          <p:cNvSpPr/>
          <p:nvPr/>
        </p:nvSpPr>
        <p:spPr>
          <a:xfrm rot="10800000" flipH="1">
            <a:off x="1015998" y="1170600"/>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56" name="Google Shape;56;p3"/>
          <p:cNvSpPr/>
          <p:nvPr/>
        </p:nvSpPr>
        <p:spPr>
          <a:xfrm rot="10800000" flipH="1">
            <a:off x="1058468" y="6257068"/>
            <a:ext cx="690000" cy="5972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57" name="Google Shape;57;p3"/>
          <p:cNvGrpSpPr/>
          <p:nvPr/>
        </p:nvGrpSpPr>
        <p:grpSpPr>
          <a:xfrm>
            <a:off x="1328479" y="1427557"/>
            <a:ext cx="468272" cy="432882"/>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60" name="Google Shape;60;p3"/>
          <p:cNvSpPr/>
          <p:nvPr/>
        </p:nvSpPr>
        <p:spPr>
          <a:xfrm>
            <a:off x="524801" y="44621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61" name="Google Shape;61;p3"/>
          <p:cNvGrpSpPr/>
          <p:nvPr/>
        </p:nvGrpSpPr>
        <p:grpSpPr>
          <a:xfrm>
            <a:off x="407005" y="738476"/>
            <a:ext cx="329958" cy="523069"/>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70" name="Google Shape;70;p3"/>
          <p:cNvGrpSpPr/>
          <p:nvPr/>
        </p:nvGrpSpPr>
        <p:grpSpPr>
          <a:xfrm>
            <a:off x="1893313" y="4845775"/>
            <a:ext cx="457176" cy="46675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75" name="Google Shape;75;p3"/>
          <p:cNvSpPr/>
          <p:nvPr/>
        </p:nvSpPr>
        <p:spPr>
          <a:xfrm rot="10800000" flipH="1">
            <a:off x="977898" y="5248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76" name="Google Shape;76;p3"/>
          <p:cNvSpPr/>
          <p:nvPr/>
        </p:nvSpPr>
        <p:spPr>
          <a:xfrm rot="10800000" flipH="1">
            <a:off x="984700" y="1344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77" name="Google Shape;77;p3"/>
          <p:cNvSpPr/>
          <p:nvPr/>
        </p:nvSpPr>
        <p:spPr>
          <a:xfrm rot="10800000" flipH="1">
            <a:off x="-388433" y="5531300"/>
            <a:ext cx="1576400" cy="136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78" name="Google Shape;78;p3"/>
          <p:cNvSpPr/>
          <p:nvPr/>
        </p:nvSpPr>
        <p:spPr>
          <a:xfrm rot="10800000" flipH="1">
            <a:off x="560967" y="-86967"/>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79" name="Google Shape;79;p3"/>
          <p:cNvSpPr/>
          <p:nvPr/>
        </p:nvSpPr>
        <p:spPr>
          <a:xfrm>
            <a:off x="1359118" y="55560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80" name="Google Shape;80;p3"/>
          <p:cNvGrpSpPr/>
          <p:nvPr/>
        </p:nvGrpSpPr>
        <p:grpSpPr>
          <a:xfrm>
            <a:off x="-67047" y="1937059"/>
            <a:ext cx="833125" cy="799168"/>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87" name="Google Shape;87;p3"/>
          <p:cNvSpPr/>
          <p:nvPr/>
        </p:nvSpPr>
        <p:spPr>
          <a:xfrm>
            <a:off x="62932" y="5907294"/>
            <a:ext cx="673642" cy="612749"/>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721933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4"/>
          <p:cNvSpPr/>
          <p:nvPr/>
        </p:nvSpPr>
        <p:spPr>
          <a:xfrm rot="10800000" flipH="1">
            <a:off x="-126625" y="825558"/>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90" name="Google Shape;90;p4"/>
          <p:cNvSpPr/>
          <p:nvPr/>
        </p:nvSpPr>
        <p:spPr>
          <a:xfrm rot="5400000">
            <a:off x="666132" y="2540316"/>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91" name="Google Shape;91;p4"/>
          <p:cNvSpPr txBox="1">
            <a:spLocks noGrp="1"/>
          </p:cNvSpPr>
          <p:nvPr>
            <p:ph type="body" idx="1"/>
          </p:nvPr>
        </p:nvSpPr>
        <p:spPr>
          <a:xfrm>
            <a:off x="2734933" y="2780800"/>
            <a:ext cx="8376400" cy="1093200"/>
          </a:xfrm>
          <a:prstGeom prst="rect">
            <a:avLst/>
          </a:prstGeom>
        </p:spPr>
        <p:txBody>
          <a:bodyPr spcFirstLastPara="1" wrap="square" lIns="91425" tIns="91425" rIns="91425" bIns="91425" anchor="ctr" anchorCtr="0">
            <a:noAutofit/>
          </a:bodyPr>
          <a:lstStyle>
            <a:lvl1pPr marL="609576" lvl="0" indent="-507980" rtl="0">
              <a:spcBef>
                <a:spcPts val="800"/>
              </a:spcBef>
              <a:spcAft>
                <a:spcPts val="0"/>
              </a:spcAft>
              <a:buSzPts val="2400"/>
              <a:buFont typeface="Nixie One"/>
              <a:buChar char="◇"/>
              <a:defRPr sz="3200">
                <a:latin typeface="Nixie One"/>
                <a:ea typeface="Nixie One"/>
                <a:cs typeface="Nixie One"/>
                <a:sym typeface="Nixie One"/>
              </a:defRPr>
            </a:lvl1pPr>
            <a:lvl2pPr marL="1219151" lvl="1" indent="-507980" rtl="0">
              <a:spcBef>
                <a:spcPts val="0"/>
              </a:spcBef>
              <a:spcAft>
                <a:spcPts val="0"/>
              </a:spcAft>
              <a:buSzPts val="2400"/>
              <a:buFont typeface="Nixie One"/>
              <a:buChar char="￭"/>
              <a:defRPr sz="3200">
                <a:latin typeface="Nixie One"/>
                <a:ea typeface="Nixie One"/>
                <a:cs typeface="Nixie One"/>
                <a:sym typeface="Nixie One"/>
              </a:defRPr>
            </a:lvl2pPr>
            <a:lvl3pPr marL="1828727" lvl="2" indent="-507980" rtl="0">
              <a:spcBef>
                <a:spcPts val="0"/>
              </a:spcBef>
              <a:spcAft>
                <a:spcPts val="0"/>
              </a:spcAft>
              <a:buSzPts val="2400"/>
              <a:buFont typeface="Nixie One"/>
              <a:buChar char="￮"/>
              <a:defRPr sz="3200">
                <a:latin typeface="Nixie One"/>
                <a:ea typeface="Nixie One"/>
                <a:cs typeface="Nixie One"/>
                <a:sym typeface="Nixie One"/>
              </a:defRPr>
            </a:lvl3pPr>
            <a:lvl4pPr marL="2438302" lvl="3" indent="-507980" rtl="0">
              <a:spcBef>
                <a:spcPts val="0"/>
              </a:spcBef>
              <a:spcAft>
                <a:spcPts val="0"/>
              </a:spcAft>
              <a:buSzPts val="2400"/>
              <a:buFont typeface="Nixie One"/>
              <a:buChar char="●"/>
              <a:defRPr sz="3200">
                <a:latin typeface="Nixie One"/>
                <a:ea typeface="Nixie One"/>
                <a:cs typeface="Nixie One"/>
                <a:sym typeface="Nixie One"/>
              </a:defRPr>
            </a:lvl4pPr>
            <a:lvl5pPr marL="3047878" lvl="4" indent="-507980" rtl="0">
              <a:spcBef>
                <a:spcPts val="0"/>
              </a:spcBef>
              <a:spcAft>
                <a:spcPts val="0"/>
              </a:spcAft>
              <a:buSzPts val="2400"/>
              <a:buFont typeface="Nixie One"/>
              <a:buChar char="○"/>
              <a:defRPr sz="3200">
                <a:latin typeface="Nixie One"/>
                <a:ea typeface="Nixie One"/>
                <a:cs typeface="Nixie One"/>
                <a:sym typeface="Nixie One"/>
              </a:defRPr>
            </a:lvl5pPr>
            <a:lvl6pPr marL="3657454" lvl="5" indent="-507980" rtl="0">
              <a:spcBef>
                <a:spcPts val="0"/>
              </a:spcBef>
              <a:spcAft>
                <a:spcPts val="0"/>
              </a:spcAft>
              <a:buSzPts val="2400"/>
              <a:buFont typeface="Nixie One"/>
              <a:buChar char="■"/>
              <a:defRPr sz="3200">
                <a:latin typeface="Nixie One"/>
                <a:ea typeface="Nixie One"/>
                <a:cs typeface="Nixie One"/>
                <a:sym typeface="Nixie One"/>
              </a:defRPr>
            </a:lvl6pPr>
            <a:lvl7pPr marL="4267029" lvl="6" indent="-507980" rtl="0">
              <a:spcBef>
                <a:spcPts val="0"/>
              </a:spcBef>
              <a:spcAft>
                <a:spcPts val="0"/>
              </a:spcAft>
              <a:buSzPts val="2400"/>
              <a:buFont typeface="Nixie One"/>
              <a:buChar char="●"/>
              <a:defRPr sz="3200">
                <a:latin typeface="Nixie One"/>
                <a:ea typeface="Nixie One"/>
                <a:cs typeface="Nixie One"/>
                <a:sym typeface="Nixie One"/>
              </a:defRPr>
            </a:lvl7pPr>
            <a:lvl8pPr marL="4876605" lvl="7" indent="-507980" rtl="0">
              <a:spcBef>
                <a:spcPts val="0"/>
              </a:spcBef>
              <a:spcAft>
                <a:spcPts val="0"/>
              </a:spcAft>
              <a:buSzPts val="2400"/>
              <a:buFont typeface="Nixie One"/>
              <a:buChar char="○"/>
              <a:defRPr sz="3200">
                <a:latin typeface="Nixie One"/>
                <a:ea typeface="Nixie One"/>
                <a:cs typeface="Nixie One"/>
                <a:sym typeface="Nixie One"/>
              </a:defRPr>
            </a:lvl8pPr>
            <a:lvl9pPr marL="5486181" lvl="8" indent="-507980">
              <a:spcBef>
                <a:spcPts val="0"/>
              </a:spcBef>
              <a:spcAft>
                <a:spcPts val="0"/>
              </a:spcAft>
              <a:buSzPts val="2400"/>
              <a:buFont typeface="Nixie One"/>
              <a:buChar char="■"/>
              <a:defRPr sz="3200">
                <a:latin typeface="Nixie One"/>
                <a:ea typeface="Nixie One"/>
                <a:cs typeface="Nixie One"/>
                <a:sym typeface="Nixie One"/>
              </a:defRPr>
            </a:lvl9pPr>
          </a:lstStyle>
          <a:p>
            <a:endParaRPr/>
          </a:p>
        </p:txBody>
      </p:sp>
      <p:sp>
        <p:nvSpPr>
          <p:cNvPr id="92" name="Google Shape;92;p4"/>
          <p:cNvSpPr/>
          <p:nvPr/>
        </p:nvSpPr>
        <p:spPr>
          <a:xfrm rot="10800000" flipH="1">
            <a:off x="-165102" y="37487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93" name="Google Shape;93;p4"/>
          <p:cNvSpPr/>
          <p:nvPr/>
        </p:nvSpPr>
        <p:spPr>
          <a:xfrm rot="10800000" flipH="1">
            <a:off x="850900" y="42569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94" name="Google Shape;94;p4"/>
          <p:cNvSpPr/>
          <p:nvPr/>
        </p:nvSpPr>
        <p:spPr>
          <a:xfrm rot="10800000" flipH="1">
            <a:off x="1003298" y="1602400"/>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95" name="Google Shape;95;p4"/>
          <p:cNvSpPr/>
          <p:nvPr/>
        </p:nvSpPr>
        <p:spPr>
          <a:xfrm rot="10800000" flipH="1">
            <a:off x="876300" y="5840233"/>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96" name="Google Shape;96;p4"/>
          <p:cNvGrpSpPr/>
          <p:nvPr/>
        </p:nvGrpSpPr>
        <p:grpSpPr>
          <a:xfrm>
            <a:off x="1315779" y="1859357"/>
            <a:ext cx="468272" cy="432882"/>
            <a:chOff x="5975075" y="2327500"/>
            <a:chExt cx="420100" cy="388350"/>
          </a:xfrm>
        </p:grpSpPr>
        <p:sp>
          <p:nvSpPr>
            <p:cNvPr id="97" name="Google Shape;97;p4"/>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98" name="Google Shape;98;p4"/>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99" name="Google Shape;99;p4"/>
          <p:cNvSpPr/>
          <p:nvPr/>
        </p:nvSpPr>
        <p:spPr>
          <a:xfrm>
            <a:off x="270801" y="40303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00" name="Google Shape;100;p4"/>
          <p:cNvGrpSpPr/>
          <p:nvPr/>
        </p:nvGrpSpPr>
        <p:grpSpPr>
          <a:xfrm>
            <a:off x="394305" y="1170276"/>
            <a:ext cx="329958" cy="523069"/>
            <a:chOff x="6718575" y="2318625"/>
            <a:chExt cx="256950" cy="407375"/>
          </a:xfrm>
        </p:grpSpPr>
        <p:sp>
          <p:nvSpPr>
            <p:cNvPr id="101" name="Google Shape;101;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2" name="Google Shape;102;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3" name="Google Shape;103;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4" name="Google Shape;104;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5" name="Google Shape;105;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6" name="Google Shape;106;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7" name="Google Shape;107;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08" name="Google Shape;108;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109" name="Google Shape;109;p4"/>
          <p:cNvGrpSpPr/>
          <p:nvPr/>
        </p:nvGrpSpPr>
        <p:grpSpPr>
          <a:xfrm>
            <a:off x="1639313" y="4413975"/>
            <a:ext cx="457176" cy="466758"/>
            <a:chOff x="3951850" y="2985350"/>
            <a:chExt cx="407950" cy="416500"/>
          </a:xfrm>
        </p:grpSpPr>
        <p:sp>
          <p:nvSpPr>
            <p:cNvPr id="110" name="Google Shape;110;p4"/>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11" name="Google Shape;111;p4"/>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12" name="Google Shape;112;p4"/>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13" name="Google Shape;113;p4"/>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14" name="Google Shape;114;p4"/>
          <p:cNvSpPr/>
          <p:nvPr/>
        </p:nvSpPr>
        <p:spPr>
          <a:xfrm rot="10800000" flipH="1">
            <a:off x="723898" y="48162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15" name="Google Shape;115;p4"/>
          <p:cNvSpPr/>
          <p:nvPr/>
        </p:nvSpPr>
        <p:spPr>
          <a:xfrm rot="10800000" flipH="1">
            <a:off x="972000" y="566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16" name="Google Shape;116;p4"/>
          <p:cNvSpPr/>
          <p:nvPr/>
        </p:nvSpPr>
        <p:spPr>
          <a:xfrm rot="10800000" flipH="1">
            <a:off x="-153403" y="5328033"/>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17" name="Google Shape;117;p4"/>
          <p:cNvSpPr/>
          <p:nvPr/>
        </p:nvSpPr>
        <p:spPr>
          <a:xfrm rot="10800000" flipH="1">
            <a:off x="548267" y="344833"/>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18" name="Google Shape;118;p4"/>
          <p:cNvSpPr/>
          <p:nvPr/>
        </p:nvSpPr>
        <p:spPr>
          <a:xfrm>
            <a:off x="1105119" y="51242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19" name="Google Shape;119;p4"/>
          <p:cNvGrpSpPr/>
          <p:nvPr/>
        </p:nvGrpSpPr>
        <p:grpSpPr>
          <a:xfrm>
            <a:off x="89456" y="2242254"/>
            <a:ext cx="607498" cy="582738"/>
            <a:chOff x="5241175" y="4959100"/>
            <a:chExt cx="539775" cy="517775"/>
          </a:xfrm>
        </p:grpSpPr>
        <p:sp>
          <p:nvSpPr>
            <p:cNvPr id="120" name="Google Shape;120;p4"/>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21" name="Google Shape;121;p4"/>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22" name="Google Shape;122;p4"/>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23" name="Google Shape;123;p4"/>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24" name="Google Shape;124;p4"/>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25" name="Google Shape;125;p4"/>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26" name="Google Shape;126;p4"/>
          <p:cNvSpPr/>
          <p:nvPr/>
        </p:nvSpPr>
        <p:spPr>
          <a:xfrm>
            <a:off x="193235" y="5619334"/>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27" name="Google Shape;127;p4"/>
          <p:cNvSpPr txBox="1"/>
          <p:nvPr/>
        </p:nvSpPr>
        <p:spPr>
          <a:xfrm>
            <a:off x="125333" y="2572775"/>
            <a:ext cx="2609600" cy="871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15999">
                <a:solidFill>
                  <a:srgbClr val="FFFFFF"/>
                </a:solidFill>
                <a:latin typeface="Nixie One"/>
                <a:ea typeface="Nixie One"/>
                <a:cs typeface="Nixie One"/>
                <a:sym typeface="Nixie One"/>
              </a:rPr>
              <a:t>“</a:t>
            </a:r>
            <a:endParaRPr sz="15999" dirty="0">
              <a:solidFill>
                <a:srgbClr val="FFFFFF"/>
              </a:solidFill>
              <a:latin typeface="Nixie One"/>
              <a:ea typeface="Nixie One"/>
              <a:cs typeface="Nixie One"/>
              <a:sym typeface="Nixie One"/>
            </a:endParaRPr>
          </a:p>
        </p:txBody>
      </p:sp>
      <p:sp>
        <p:nvSpPr>
          <p:cNvPr id="128" name="Google Shape;128;p4"/>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78140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29"/>
        <p:cNvGrpSpPr/>
        <p:nvPr/>
      </p:nvGrpSpPr>
      <p:grpSpPr>
        <a:xfrm>
          <a:off x="0" y="0"/>
          <a:ext cx="0" cy="0"/>
          <a:chOff x="0" y="0"/>
          <a:chExt cx="0" cy="0"/>
        </a:xfrm>
      </p:grpSpPr>
      <p:sp>
        <p:nvSpPr>
          <p:cNvPr id="130" name="Google Shape;130;p5"/>
          <p:cNvSpPr/>
          <p:nvPr/>
        </p:nvSpPr>
        <p:spPr>
          <a:xfrm rot="10800000" flipH="1">
            <a:off x="10218233" y="4913078"/>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2310267" y="2314133"/>
            <a:ext cx="6592400" cy="8604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2310267" y="3006833"/>
            <a:ext cx="6592400" cy="2213200"/>
          </a:xfrm>
          <a:prstGeom prst="rect">
            <a:avLst/>
          </a:prstGeom>
        </p:spPr>
        <p:txBody>
          <a:bodyPr spcFirstLastPara="1" wrap="square" lIns="91425" tIns="91425" rIns="91425" bIns="91425" anchor="t" anchorCtr="0">
            <a:noAutofit/>
          </a:bodyPr>
          <a:lstStyle>
            <a:lvl1pPr marL="609576" lvl="0" indent="-423316">
              <a:spcBef>
                <a:spcPts val="800"/>
              </a:spcBef>
              <a:spcAft>
                <a:spcPts val="0"/>
              </a:spcAft>
              <a:buSzPts val="1400"/>
              <a:buFont typeface="Muli"/>
              <a:buChar char="◇"/>
              <a:defRPr>
                <a:latin typeface="Muli"/>
                <a:ea typeface="Muli"/>
                <a:cs typeface="Muli"/>
                <a:sym typeface="Muli"/>
              </a:defRPr>
            </a:lvl1pPr>
            <a:lvl2pPr marL="1219151" lvl="1" indent="-423316">
              <a:spcBef>
                <a:spcPts val="0"/>
              </a:spcBef>
              <a:spcAft>
                <a:spcPts val="0"/>
              </a:spcAft>
              <a:buSzPts val="1400"/>
              <a:buFont typeface="Muli"/>
              <a:buChar char="￭"/>
              <a:defRPr>
                <a:latin typeface="Muli"/>
                <a:ea typeface="Muli"/>
                <a:cs typeface="Muli"/>
                <a:sym typeface="Muli"/>
              </a:defRPr>
            </a:lvl2pPr>
            <a:lvl3pPr marL="1828727" lvl="2" indent="-423316">
              <a:spcBef>
                <a:spcPts val="0"/>
              </a:spcBef>
              <a:spcAft>
                <a:spcPts val="0"/>
              </a:spcAft>
              <a:buSzPts val="1400"/>
              <a:buFont typeface="Muli"/>
              <a:buChar char="￮"/>
              <a:defRPr>
                <a:latin typeface="Muli"/>
                <a:ea typeface="Muli"/>
                <a:cs typeface="Muli"/>
                <a:sym typeface="Muli"/>
              </a:defRPr>
            </a:lvl3pPr>
            <a:lvl4pPr marL="2438302" lvl="3" indent="-423316">
              <a:spcBef>
                <a:spcPts val="0"/>
              </a:spcBef>
              <a:spcAft>
                <a:spcPts val="0"/>
              </a:spcAft>
              <a:buSzPts val="1400"/>
              <a:buFont typeface="Muli"/>
              <a:buChar char="●"/>
              <a:defRPr>
                <a:latin typeface="Muli"/>
                <a:ea typeface="Muli"/>
                <a:cs typeface="Muli"/>
                <a:sym typeface="Muli"/>
              </a:defRPr>
            </a:lvl4pPr>
            <a:lvl5pPr marL="3047878" lvl="4" indent="-423316">
              <a:spcBef>
                <a:spcPts val="0"/>
              </a:spcBef>
              <a:spcAft>
                <a:spcPts val="0"/>
              </a:spcAft>
              <a:buSzPts val="1400"/>
              <a:buFont typeface="Muli"/>
              <a:buChar char="○"/>
              <a:defRPr>
                <a:latin typeface="Muli"/>
                <a:ea typeface="Muli"/>
                <a:cs typeface="Muli"/>
                <a:sym typeface="Muli"/>
              </a:defRPr>
            </a:lvl5pPr>
            <a:lvl6pPr marL="3657454" lvl="5" indent="-423316">
              <a:spcBef>
                <a:spcPts val="0"/>
              </a:spcBef>
              <a:spcAft>
                <a:spcPts val="0"/>
              </a:spcAft>
              <a:buSzPts val="1400"/>
              <a:buFont typeface="Muli"/>
              <a:buChar char="■"/>
              <a:defRPr>
                <a:latin typeface="Muli"/>
                <a:ea typeface="Muli"/>
                <a:cs typeface="Muli"/>
                <a:sym typeface="Muli"/>
              </a:defRPr>
            </a:lvl6pPr>
            <a:lvl7pPr marL="4267029" lvl="6" indent="-423316">
              <a:spcBef>
                <a:spcPts val="0"/>
              </a:spcBef>
              <a:spcAft>
                <a:spcPts val="0"/>
              </a:spcAft>
              <a:buSzPts val="1400"/>
              <a:buFont typeface="Muli"/>
              <a:buChar char="●"/>
              <a:defRPr>
                <a:latin typeface="Muli"/>
                <a:ea typeface="Muli"/>
                <a:cs typeface="Muli"/>
                <a:sym typeface="Muli"/>
              </a:defRPr>
            </a:lvl7pPr>
            <a:lvl8pPr marL="4876605" lvl="7" indent="-423316">
              <a:spcBef>
                <a:spcPts val="0"/>
              </a:spcBef>
              <a:spcAft>
                <a:spcPts val="0"/>
              </a:spcAft>
              <a:buSzPts val="1400"/>
              <a:buFont typeface="Muli"/>
              <a:buChar char="○"/>
              <a:defRPr>
                <a:latin typeface="Muli"/>
                <a:ea typeface="Muli"/>
                <a:cs typeface="Muli"/>
                <a:sym typeface="Muli"/>
              </a:defRPr>
            </a:lvl8pPr>
            <a:lvl9pPr marL="5486181" lvl="8" indent="-423316">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65102"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35" name="Google Shape;135;p5"/>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36" name="Google Shape;136;p5"/>
          <p:cNvSpPr/>
          <p:nvPr/>
        </p:nvSpPr>
        <p:spPr>
          <a:xfrm rot="10800000" flipH="1">
            <a:off x="1993898"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37" name="Google Shape;137;p5"/>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38" name="Google Shape;138;p5"/>
          <p:cNvSpPr/>
          <p:nvPr/>
        </p:nvSpPr>
        <p:spPr>
          <a:xfrm rot="10800000" flipH="1">
            <a:off x="11315698"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39" name="Google Shape;139;p5"/>
          <p:cNvSpPr/>
          <p:nvPr/>
        </p:nvSpPr>
        <p:spPr>
          <a:xfrm rot="10800000" flipH="1">
            <a:off x="10833098"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40" name="Google Shape;140;p5"/>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41" name="Google Shape;141;p5"/>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42" name="Google Shape;142;p5"/>
          <p:cNvGrpSpPr/>
          <p:nvPr/>
        </p:nvGrpSpPr>
        <p:grpSpPr>
          <a:xfrm>
            <a:off x="2306379" y="81424"/>
            <a:ext cx="468272" cy="432882"/>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45" name="Google Shape;145;p5"/>
          <p:cNvSpPr/>
          <p:nvPr/>
        </p:nvSpPr>
        <p:spPr>
          <a:xfrm>
            <a:off x="270801" y="16935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46" name="Google Shape;146;p5"/>
          <p:cNvSpPr/>
          <p:nvPr/>
        </p:nvSpPr>
        <p:spPr>
          <a:xfrm>
            <a:off x="11696919" y="59490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47" name="Google Shape;147;p5"/>
          <p:cNvGrpSpPr/>
          <p:nvPr/>
        </p:nvGrpSpPr>
        <p:grpSpPr>
          <a:xfrm>
            <a:off x="9805423" y="4568954"/>
            <a:ext cx="607498" cy="582738"/>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54" name="Google Shape;154;p5"/>
          <p:cNvSpPr/>
          <p:nvPr/>
        </p:nvSpPr>
        <p:spPr>
          <a:xfrm>
            <a:off x="10775102"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55" name="Google Shape;155;p5"/>
          <p:cNvGrpSpPr/>
          <p:nvPr/>
        </p:nvGrpSpPr>
        <p:grpSpPr>
          <a:xfrm>
            <a:off x="1205702" y="686923"/>
            <a:ext cx="510611" cy="809482"/>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164" name="Google Shape;164;p5"/>
          <p:cNvGrpSpPr/>
          <p:nvPr/>
        </p:nvGrpSpPr>
        <p:grpSpPr>
          <a:xfrm>
            <a:off x="447680" y="2454042"/>
            <a:ext cx="457176" cy="466758"/>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69" name="Google Shape;169;p5"/>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923041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70"/>
        <p:cNvGrpSpPr/>
        <p:nvPr/>
      </p:nvGrpSpPr>
      <p:grpSpPr>
        <a:xfrm>
          <a:off x="0" y="0"/>
          <a:ext cx="0" cy="0"/>
          <a:chOff x="0" y="0"/>
          <a:chExt cx="0" cy="0"/>
        </a:xfrm>
      </p:grpSpPr>
      <p:sp>
        <p:nvSpPr>
          <p:cNvPr id="171" name="Google Shape;171;p6"/>
          <p:cNvSpPr/>
          <p:nvPr/>
        </p:nvSpPr>
        <p:spPr>
          <a:xfrm rot="10800000" flipH="1">
            <a:off x="10218233" y="4913078"/>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73" name="Google Shape;173;p6"/>
          <p:cNvSpPr txBox="1">
            <a:spLocks noGrp="1"/>
          </p:cNvSpPr>
          <p:nvPr>
            <p:ph type="title"/>
          </p:nvPr>
        </p:nvSpPr>
        <p:spPr>
          <a:xfrm>
            <a:off x="2310267" y="2314133"/>
            <a:ext cx="6592400" cy="8604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74" name="Google Shape;174;p6"/>
          <p:cNvSpPr txBox="1">
            <a:spLocks noGrp="1"/>
          </p:cNvSpPr>
          <p:nvPr>
            <p:ph type="body" idx="1"/>
          </p:nvPr>
        </p:nvSpPr>
        <p:spPr>
          <a:xfrm>
            <a:off x="2312000" y="3219267"/>
            <a:ext cx="3556400" cy="3551600"/>
          </a:xfrm>
          <a:prstGeom prst="rect">
            <a:avLst/>
          </a:prstGeom>
        </p:spPr>
        <p:txBody>
          <a:bodyPr spcFirstLastPara="1" wrap="square" lIns="91425" tIns="91425" rIns="91425" bIns="91425" anchor="t" anchorCtr="0">
            <a:noAutofit/>
          </a:bodyPr>
          <a:lstStyle>
            <a:lvl1pPr marL="609576" lvl="0" indent="-423316">
              <a:spcBef>
                <a:spcPts val="800"/>
              </a:spcBef>
              <a:spcAft>
                <a:spcPts val="0"/>
              </a:spcAft>
              <a:buSzPts val="1400"/>
              <a:buChar char="◇"/>
              <a:defRPr/>
            </a:lvl1pPr>
            <a:lvl2pPr marL="1219151" lvl="1" indent="-423316">
              <a:spcBef>
                <a:spcPts val="0"/>
              </a:spcBef>
              <a:spcAft>
                <a:spcPts val="0"/>
              </a:spcAft>
              <a:buSzPts val="1400"/>
              <a:buChar char="￭"/>
              <a:defRPr/>
            </a:lvl2pPr>
            <a:lvl3pPr marL="1828727" lvl="2" indent="-423316">
              <a:spcBef>
                <a:spcPts val="0"/>
              </a:spcBef>
              <a:spcAft>
                <a:spcPts val="0"/>
              </a:spcAft>
              <a:buSzPts val="1400"/>
              <a:buChar char="￮"/>
              <a:defRPr/>
            </a:lvl3pPr>
            <a:lvl4pPr marL="2438302" lvl="3" indent="-423316">
              <a:spcBef>
                <a:spcPts val="0"/>
              </a:spcBef>
              <a:spcAft>
                <a:spcPts val="0"/>
              </a:spcAft>
              <a:buSzPts val="1400"/>
              <a:buChar char="●"/>
              <a:defRPr/>
            </a:lvl4pPr>
            <a:lvl5pPr marL="3047878" lvl="4" indent="-423316">
              <a:spcBef>
                <a:spcPts val="0"/>
              </a:spcBef>
              <a:spcAft>
                <a:spcPts val="0"/>
              </a:spcAft>
              <a:buSzPts val="1400"/>
              <a:buChar char="○"/>
              <a:defRPr/>
            </a:lvl5pPr>
            <a:lvl6pPr marL="3657454" lvl="5" indent="-423316">
              <a:spcBef>
                <a:spcPts val="0"/>
              </a:spcBef>
              <a:spcAft>
                <a:spcPts val="0"/>
              </a:spcAft>
              <a:buSzPts val="1400"/>
              <a:buChar char="■"/>
              <a:defRPr/>
            </a:lvl6pPr>
            <a:lvl7pPr marL="4267029" lvl="6" indent="-423316">
              <a:spcBef>
                <a:spcPts val="0"/>
              </a:spcBef>
              <a:spcAft>
                <a:spcPts val="0"/>
              </a:spcAft>
              <a:buSzPts val="1400"/>
              <a:buChar char="●"/>
              <a:defRPr/>
            </a:lvl7pPr>
            <a:lvl8pPr marL="4876605" lvl="7" indent="-423316">
              <a:spcBef>
                <a:spcPts val="0"/>
              </a:spcBef>
              <a:spcAft>
                <a:spcPts val="0"/>
              </a:spcAft>
              <a:buSzPts val="1400"/>
              <a:buChar char="○"/>
              <a:defRPr/>
            </a:lvl8pPr>
            <a:lvl9pPr marL="5486181" lvl="8" indent="-423316">
              <a:spcBef>
                <a:spcPts val="0"/>
              </a:spcBef>
              <a:spcAft>
                <a:spcPts val="0"/>
              </a:spcAft>
              <a:buSzPts val="1400"/>
              <a:buChar char="■"/>
              <a:defRPr/>
            </a:lvl9pPr>
          </a:lstStyle>
          <a:p>
            <a:endParaRPr/>
          </a:p>
        </p:txBody>
      </p:sp>
      <p:sp>
        <p:nvSpPr>
          <p:cNvPr id="175" name="Google Shape;175;p6"/>
          <p:cNvSpPr txBox="1">
            <a:spLocks noGrp="1"/>
          </p:cNvSpPr>
          <p:nvPr>
            <p:ph type="body" idx="2"/>
          </p:nvPr>
        </p:nvSpPr>
        <p:spPr>
          <a:xfrm>
            <a:off x="6082784" y="3219267"/>
            <a:ext cx="3556400" cy="3551600"/>
          </a:xfrm>
          <a:prstGeom prst="rect">
            <a:avLst/>
          </a:prstGeom>
        </p:spPr>
        <p:txBody>
          <a:bodyPr spcFirstLastPara="1" wrap="square" lIns="91425" tIns="91425" rIns="91425" bIns="91425" anchor="t" anchorCtr="0">
            <a:noAutofit/>
          </a:bodyPr>
          <a:lstStyle>
            <a:lvl1pPr marL="609576" lvl="0" indent="-423316">
              <a:spcBef>
                <a:spcPts val="800"/>
              </a:spcBef>
              <a:spcAft>
                <a:spcPts val="0"/>
              </a:spcAft>
              <a:buSzPts val="1400"/>
              <a:buChar char="◇"/>
              <a:defRPr/>
            </a:lvl1pPr>
            <a:lvl2pPr marL="1219151" lvl="1" indent="-423316">
              <a:spcBef>
                <a:spcPts val="0"/>
              </a:spcBef>
              <a:spcAft>
                <a:spcPts val="0"/>
              </a:spcAft>
              <a:buSzPts val="1400"/>
              <a:buChar char="￭"/>
              <a:defRPr/>
            </a:lvl2pPr>
            <a:lvl3pPr marL="1828727" lvl="2" indent="-423316">
              <a:spcBef>
                <a:spcPts val="0"/>
              </a:spcBef>
              <a:spcAft>
                <a:spcPts val="0"/>
              </a:spcAft>
              <a:buSzPts val="1400"/>
              <a:buChar char="￮"/>
              <a:defRPr/>
            </a:lvl3pPr>
            <a:lvl4pPr marL="2438302" lvl="3" indent="-423316">
              <a:spcBef>
                <a:spcPts val="0"/>
              </a:spcBef>
              <a:spcAft>
                <a:spcPts val="0"/>
              </a:spcAft>
              <a:buSzPts val="1400"/>
              <a:buChar char="●"/>
              <a:defRPr/>
            </a:lvl4pPr>
            <a:lvl5pPr marL="3047878" lvl="4" indent="-423316">
              <a:spcBef>
                <a:spcPts val="0"/>
              </a:spcBef>
              <a:spcAft>
                <a:spcPts val="0"/>
              </a:spcAft>
              <a:buSzPts val="1400"/>
              <a:buChar char="○"/>
              <a:defRPr/>
            </a:lvl5pPr>
            <a:lvl6pPr marL="3657454" lvl="5" indent="-423316">
              <a:spcBef>
                <a:spcPts val="0"/>
              </a:spcBef>
              <a:spcAft>
                <a:spcPts val="0"/>
              </a:spcAft>
              <a:buSzPts val="1400"/>
              <a:buChar char="■"/>
              <a:defRPr/>
            </a:lvl6pPr>
            <a:lvl7pPr marL="4267029" lvl="6" indent="-423316">
              <a:spcBef>
                <a:spcPts val="0"/>
              </a:spcBef>
              <a:spcAft>
                <a:spcPts val="0"/>
              </a:spcAft>
              <a:buSzPts val="1400"/>
              <a:buChar char="●"/>
              <a:defRPr/>
            </a:lvl7pPr>
            <a:lvl8pPr marL="4876605" lvl="7" indent="-423316">
              <a:spcBef>
                <a:spcPts val="0"/>
              </a:spcBef>
              <a:spcAft>
                <a:spcPts val="0"/>
              </a:spcAft>
              <a:buSzPts val="1400"/>
              <a:buChar char="○"/>
              <a:defRPr/>
            </a:lvl8pPr>
            <a:lvl9pPr marL="5486181" lvl="8" indent="-423316">
              <a:spcBef>
                <a:spcPts val="0"/>
              </a:spcBef>
              <a:spcAft>
                <a:spcPts val="0"/>
              </a:spcAft>
              <a:buSzPts val="1400"/>
              <a:buChar char="■"/>
              <a:defRPr/>
            </a:lvl9pPr>
          </a:lstStyle>
          <a:p>
            <a:endParaRPr/>
          </a:p>
        </p:txBody>
      </p:sp>
      <p:sp>
        <p:nvSpPr>
          <p:cNvPr id="176" name="Google Shape;176;p6"/>
          <p:cNvSpPr/>
          <p:nvPr/>
        </p:nvSpPr>
        <p:spPr>
          <a:xfrm rot="10800000" flipH="1">
            <a:off x="-165102"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77" name="Google Shape;177;p6"/>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78" name="Google Shape;178;p6"/>
          <p:cNvSpPr/>
          <p:nvPr/>
        </p:nvSpPr>
        <p:spPr>
          <a:xfrm rot="10800000" flipH="1">
            <a:off x="1993898"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79" name="Google Shape;179;p6"/>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80" name="Google Shape;180;p6"/>
          <p:cNvGrpSpPr/>
          <p:nvPr/>
        </p:nvGrpSpPr>
        <p:grpSpPr>
          <a:xfrm>
            <a:off x="2306379" y="81424"/>
            <a:ext cx="468272" cy="432882"/>
            <a:chOff x="5975075" y="2327500"/>
            <a:chExt cx="420100" cy="388350"/>
          </a:xfrm>
        </p:grpSpPr>
        <p:sp>
          <p:nvSpPr>
            <p:cNvPr id="181" name="Google Shape;181;p6"/>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82" name="Google Shape;182;p6"/>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83" name="Google Shape;183;p6"/>
          <p:cNvSpPr/>
          <p:nvPr/>
        </p:nvSpPr>
        <p:spPr>
          <a:xfrm>
            <a:off x="270801" y="16935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84" name="Google Shape;184;p6"/>
          <p:cNvGrpSpPr/>
          <p:nvPr/>
        </p:nvGrpSpPr>
        <p:grpSpPr>
          <a:xfrm>
            <a:off x="1205702" y="686923"/>
            <a:ext cx="510611" cy="809482"/>
            <a:chOff x="6718575" y="2318625"/>
            <a:chExt cx="256950" cy="407375"/>
          </a:xfrm>
        </p:grpSpPr>
        <p:sp>
          <p:nvSpPr>
            <p:cNvPr id="185" name="Google Shape;185;p6"/>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86" name="Google Shape;186;p6"/>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87" name="Google Shape;187;p6"/>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88" name="Google Shape;188;p6"/>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89" name="Google Shape;189;p6"/>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0" name="Google Shape;190;p6"/>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1" name="Google Shape;191;p6"/>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2" name="Google Shape;192;p6"/>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193" name="Google Shape;193;p6"/>
          <p:cNvGrpSpPr/>
          <p:nvPr/>
        </p:nvGrpSpPr>
        <p:grpSpPr>
          <a:xfrm>
            <a:off x="447680" y="2454042"/>
            <a:ext cx="457176" cy="466758"/>
            <a:chOff x="3951850" y="2985350"/>
            <a:chExt cx="407950" cy="416500"/>
          </a:xfrm>
        </p:grpSpPr>
        <p:sp>
          <p:nvSpPr>
            <p:cNvPr id="194" name="Google Shape;194;p6"/>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5" name="Google Shape;195;p6"/>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6" name="Google Shape;196;p6"/>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7" name="Google Shape;197;p6"/>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198" name="Google Shape;198;p6"/>
          <p:cNvSpPr/>
          <p:nvPr/>
        </p:nvSpPr>
        <p:spPr>
          <a:xfrm rot="10800000" flipH="1">
            <a:off x="11315698"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99" name="Google Shape;199;p6"/>
          <p:cNvSpPr/>
          <p:nvPr/>
        </p:nvSpPr>
        <p:spPr>
          <a:xfrm rot="10800000" flipH="1">
            <a:off x="10833098"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00" name="Google Shape;200;p6"/>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01" name="Google Shape;201;p6"/>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02" name="Google Shape;202;p6"/>
          <p:cNvSpPr/>
          <p:nvPr/>
        </p:nvSpPr>
        <p:spPr>
          <a:xfrm>
            <a:off x="11696919" y="59490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03" name="Google Shape;203;p6"/>
          <p:cNvGrpSpPr/>
          <p:nvPr/>
        </p:nvGrpSpPr>
        <p:grpSpPr>
          <a:xfrm>
            <a:off x="9805423" y="4568954"/>
            <a:ext cx="607498" cy="582738"/>
            <a:chOff x="5241175" y="4959100"/>
            <a:chExt cx="539775" cy="517775"/>
          </a:xfrm>
        </p:grpSpPr>
        <p:sp>
          <p:nvSpPr>
            <p:cNvPr id="204" name="Google Shape;204;p6"/>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05" name="Google Shape;205;p6"/>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06" name="Google Shape;206;p6"/>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07" name="Google Shape;207;p6"/>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08" name="Google Shape;208;p6"/>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09" name="Google Shape;209;p6"/>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10" name="Google Shape;210;p6"/>
          <p:cNvSpPr/>
          <p:nvPr/>
        </p:nvSpPr>
        <p:spPr>
          <a:xfrm>
            <a:off x="10775102"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11" name="Google Shape;211;p6"/>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23176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12"/>
        <p:cNvGrpSpPr/>
        <p:nvPr/>
      </p:nvGrpSpPr>
      <p:grpSpPr>
        <a:xfrm>
          <a:off x="0" y="0"/>
          <a:ext cx="0" cy="0"/>
          <a:chOff x="0" y="0"/>
          <a:chExt cx="0" cy="0"/>
        </a:xfrm>
      </p:grpSpPr>
      <p:sp>
        <p:nvSpPr>
          <p:cNvPr id="213" name="Google Shape;213;p7"/>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2310267" y="2314133"/>
            <a:ext cx="6592400" cy="8604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2310267" y="3174533"/>
            <a:ext cx="2902400" cy="3393200"/>
          </a:xfrm>
          <a:prstGeom prst="rect">
            <a:avLst/>
          </a:prstGeom>
        </p:spPr>
        <p:txBody>
          <a:bodyPr spcFirstLastPara="1" wrap="square" lIns="91425" tIns="91425" rIns="91425" bIns="91425" anchor="t" anchorCtr="0">
            <a:noAutofit/>
          </a:bodyPr>
          <a:lstStyle>
            <a:lvl1pPr marL="609576" lvl="0" indent="-423316" rtl="0">
              <a:spcBef>
                <a:spcPts val="800"/>
              </a:spcBef>
              <a:spcAft>
                <a:spcPts val="0"/>
              </a:spcAft>
              <a:buSzPts val="1400"/>
              <a:buChar char="◇"/>
              <a:defRPr/>
            </a:lvl1pPr>
            <a:lvl2pPr marL="1219151" lvl="1" indent="-423316" rtl="0">
              <a:spcBef>
                <a:spcPts val="0"/>
              </a:spcBef>
              <a:spcAft>
                <a:spcPts val="0"/>
              </a:spcAft>
              <a:buSzPts val="1400"/>
              <a:buChar char="￭"/>
              <a:defRPr/>
            </a:lvl2pPr>
            <a:lvl3pPr marL="1828727" lvl="2" indent="-423316" rtl="0">
              <a:spcBef>
                <a:spcPts val="0"/>
              </a:spcBef>
              <a:spcAft>
                <a:spcPts val="0"/>
              </a:spcAft>
              <a:buSzPts val="1400"/>
              <a:buChar char="￮"/>
              <a:defRPr/>
            </a:lvl3pPr>
            <a:lvl4pPr marL="2438302" lvl="3" indent="-423316" rtl="0">
              <a:spcBef>
                <a:spcPts val="0"/>
              </a:spcBef>
              <a:spcAft>
                <a:spcPts val="0"/>
              </a:spcAft>
              <a:buSzPts val="1400"/>
              <a:buChar char="●"/>
              <a:defRPr/>
            </a:lvl4pPr>
            <a:lvl5pPr marL="3047878" lvl="4" indent="-423316" rtl="0">
              <a:spcBef>
                <a:spcPts val="0"/>
              </a:spcBef>
              <a:spcAft>
                <a:spcPts val="0"/>
              </a:spcAft>
              <a:buSzPts val="1400"/>
              <a:buChar char="○"/>
              <a:defRPr/>
            </a:lvl5pPr>
            <a:lvl6pPr marL="3657454" lvl="5" indent="-423316" rtl="0">
              <a:spcBef>
                <a:spcPts val="0"/>
              </a:spcBef>
              <a:spcAft>
                <a:spcPts val="0"/>
              </a:spcAft>
              <a:buSzPts val="1400"/>
              <a:buChar char="■"/>
              <a:defRPr/>
            </a:lvl6pPr>
            <a:lvl7pPr marL="4267029" lvl="6" indent="-423316" rtl="0">
              <a:spcBef>
                <a:spcPts val="0"/>
              </a:spcBef>
              <a:spcAft>
                <a:spcPts val="0"/>
              </a:spcAft>
              <a:buSzPts val="1400"/>
              <a:buChar char="●"/>
              <a:defRPr/>
            </a:lvl7pPr>
            <a:lvl8pPr marL="4876605" lvl="7" indent="-423316" rtl="0">
              <a:spcBef>
                <a:spcPts val="0"/>
              </a:spcBef>
              <a:spcAft>
                <a:spcPts val="0"/>
              </a:spcAft>
              <a:buSzPts val="1400"/>
              <a:buChar char="○"/>
              <a:defRPr/>
            </a:lvl8pPr>
            <a:lvl9pPr marL="5486181" lvl="8" indent="-423316"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5361296" y="3174533"/>
            <a:ext cx="2902400" cy="3393200"/>
          </a:xfrm>
          <a:prstGeom prst="rect">
            <a:avLst/>
          </a:prstGeom>
        </p:spPr>
        <p:txBody>
          <a:bodyPr spcFirstLastPara="1" wrap="square" lIns="91425" tIns="91425" rIns="91425" bIns="91425" anchor="t" anchorCtr="0">
            <a:noAutofit/>
          </a:bodyPr>
          <a:lstStyle>
            <a:lvl1pPr marL="609576" lvl="0" indent="-423316" rtl="0">
              <a:spcBef>
                <a:spcPts val="800"/>
              </a:spcBef>
              <a:spcAft>
                <a:spcPts val="0"/>
              </a:spcAft>
              <a:buSzPts val="1400"/>
              <a:buChar char="◇"/>
              <a:defRPr/>
            </a:lvl1pPr>
            <a:lvl2pPr marL="1219151" lvl="1" indent="-423316" rtl="0">
              <a:spcBef>
                <a:spcPts val="0"/>
              </a:spcBef>
              <a:spcAft>
                <a:spcPts val="0"/>
              </a:spcAft>
              <a:buSzPts val="1400"/>
              <a:buChar char="￭"/>
              <a:defRPr/>
            </a:lvl2pPr>
            <a:lvl3pPr marL="1828727" lvl="2" indent="-423316" rtl="0">
              <a:spcBef>
                <a:spcPts val="0"/>
              </a:spcBef>
              <a:spcAft>
                <a:spcPts val="0"/>
              </a:spcAft>
              <a:buSzPts val="1400"/>
              <a:buChar char="￮"/>
              <a:defRPr/>
            </a:lvl3pPr>
            <a:lvl4pPr marL="2438302" lvl="3" indent="-423316" rtl="0">
              <a:spcBef>
                <a:spcPts val="0"/>
              </a:spcBef>
              <a:spcAft>
                <a:spcPts val="0"/>
              </a:spcAft>
              <a:buSzPts val="1400"/>
              <a:buChar char="●"/>
              <a:defRPr/>
            </a:lvl4pPr>
            <a:lvl5pPr marL="3047878" lvl="4" indent="-423316" rtl="0">
              <a:spcBef>
                <a:spcPts val="0"/>
              </a:spcBef>
              <a:spcAft>
                <a:spcPts val="0"/>
              </a:spcAft>
              <a:buSzPts val="1400"/>
              <a:buChar char="○"/>
              <a:defRPr/>
            </a:lvl5pPr>
            <a:lvl6pPr marL="3657454" lvl="5" indent="-423316" rtl="0">
              <a:spcBef>
                <a:spcPts val="0"/>
              </a:spcBef>
              <a:spcAft>
                <a:spcPts val="0"/>
              </a:spcAft>
              <a:buSzPts val="1400"/>
              <a:buChar char="■"/>
              <a:defRPr/>
            </a:lvl6pPr>
            <a:lvl7pPr marL="4267029" lvl="6" indent="-423316" rtl="0">
              <a:spcBef>
                <a:spcPts val="0"/>
              </a:spcBef>
              <a:spcAft>
                <a:spcPts val="0"/>
              </a:spcAft>
              <a:buSzPts val="1400"/>
              <a:buChar char="●"/>
              <a:defRPr/>
            </a:lvl7pPr>
            <a:lvl8pPr marL="4876605" lvl="7" indent="-423316" rtl="0">
              <a:spcBef>
                <a:spcPts val="0"/>
              </a:spcBef>
              <a:spcAft>
                <a:spcPts val="0"/>
              </a:spcAft>
              <a:buSzPts val="1400"/>
              <a:buChar char="○"/>
              <a:defRPr/>
            </a:lvl8pPr>
            <a:lvl9pPr marL="5486181" lvl="8" indent="-423316"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8412327" y="3174533"/>
            <a:ext cx="2902400" cy="3393200"/>
          </a:xfrm>
          <a:prstGeom prst="rect">
            <a:avLst/>
          </a:prstGeom>
        </p:spPr>
        <p:txBody>
          <a:bodyPr spcFirstLastPara="1" wrap="square" lIns="91425" tIns="91425" rIns="91425" bIns="91425" anchor="t" anchorCtr="0">
            <a:noAutofit/>
          </a:bodyPr>
          <a:lstStyle>
            <a:lvl1pPr marL="609576" lvl="0" indent="-423316" rtl="0">
              <a:spcBef>
                <a:spcPts val="800"/>
              </a:spcBef>
              <a:spcAft>
                <a:spcPts val="0"/>
              </a:spcAft>
              <a:buSzPts val="1400"/>
              <a:buChar char="◇"/>
              <a:defRPr/>
            </a:lvl1pPr>
            <a:lvl2pPr marL="1219151" lvl="1" indent="-423316" rtl="0">
              <a:spcBef>
                <a:spcPts val="0"/>
              </a:spcBef>
              <a:spcAft>
                <a:spcPts val="0"/>
              </a:spcAft>
              <a:buSzPts val="1400"/>
              <a:buChar char="￭"/>
              <a:defRPr/>
            </a:lvl2pPr>
            <a:lvl3pPr marL="1828727" lvl="2" indent="-423316" rtl="0">
              <a:spcBef>
                <a:spcPts val="0"/>
              </a:spcBef>
              <a:spcAft>
                <a:spcPts val="0"/>
              </a:spcAft>
              <a:buSzPts val="1400"/>
              <a:buChar char="￮"/>
              <a:defRPr/>
            </a:lvl3pPr>
            <a:lvl4pPr marL="2438302" lvl="3" indent="-423316" rtl="0">
              <a:spcBef>
                <a:spcPts val="0"/>
              </a:spcBef>
              <a:spcAft>
                <a:spcPts val="0"/>
              </a:spcAft>
              <a:buSzPts val="1400"/>
              <a:buChar char="●"/>
              <a:defRPr/>
            </a:lvl4pPr>
            <a:lvl5pPr marL="3047878" lvl="4" indent="-423316" rtl="0">
              <a:spcBef>
                <a:spcPts val="0"/>
              </a:spcBef>
              <a:spcAft>
                <a:spcPts val="0"/>
              </a:spcAft>
              <a:buSzPts val="1400"/>
              <a:buChar char="○"/>
              <a:defRPr/>
            </a:lvl5pPr>
            <a:lvl6pPr marL="3657454" lvl="5" indent="-423316" rtl="0">
              <a:spcBef>
                <a:spcPts val="0"/>
              </a:spcBef>
              <a:spcAft>
                <a:spcPts val="0"/>
              </a:spcAft>
              <a:buSzPts val="1400"/>
              <a:buChar char="■"/>
              <a:defRPr/>
            </a:lvl6pPr>
            <a:lvl7pPr marL="4267029" lvl="6" indent="-423316" rtl="0">
              <a:spcBef>
                <a:spcPts val="0"/>
              </a:spcBef>
              <a:spcAft>
                <a:spcPts val="0"/>
              </a:spcAft>
              <a:buSzPts val="1400"/>
              <a:buChar char="●"/>
              <a:defRPr/>
            </a:lvl7pPr>
            <a:lvl8pPr marL="4876605" lvl="7" indent="-423316" rtl="0">
              <a:spcBef>
                <a:spcPts val="0"/>
              </a:spcBef>
              <a:spcAft>
                <a:spcPts val="0"/>
              </a:spcAft>
              <a:buSzPts val="1400"/>
              <a:buChar char="○"/>
              <a:defRPr/>
            </a:lvl8pPr>
            <a:lvl9pPr marL="5486181" lvl="8" indent="-423316" rtl="0">
              <a:spcBef>
                <a:spcPts val="0"/>
              </a:spcBef>
              <a:spcAft>
                <a:spcPts val="0"/>
              </a:spcAft>
              <a:buSzPts val="1400"/>
              <a:buChar char="■"/>
              <a:defRPr/>
            </a:lvl9pPr>
          </a:lstStyle>
          <a:p>
            <a:endParaRPr/>
          </a:p>
        </p:txBody>
      </p:sp>
      <p:sp>
        <p:nvSpPr>
          <p:cNvPr id="218" name="Google Shape;218;p7"/>
          <p:cNvSpPr/>
          <p:nvPr/>
        </p:nvSpPr>
        <p:spPr>
          <a:xfrm rot="10800000" flipH="1">
            <a:off x="-165102"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19" name="Google Shape;219;p7"/>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20" name="Google Shape;220;p7"/>
          <p:cNvSpPr/>
          <p:nvPr/>
        </p:nvSpPr>
        <p:spPr>
          <a:xfrm rot="10800000" flipH="1">
            <a:off x="1993898"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21" name="Google Shape;221;p7"/>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22" name="Google Shape;222;p7"/>
          <p:cNvGrpSpPr/>
          <p:nvPr/>
        </p:nvGrpSpPr>
        <p:grpSpPr>
          <a:xfrm>
            <a:off x="2306379" y="81424"/>
            <a:ext cx="468272" cy="432882"/>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25" name="Google Shape;225;p7"/>
          <p:cNvSpPr/>
          <p:nvPr/>
        </p:nvSpPr>
        <p:spPr>
          <a:xfrm>
            <a:off x="270801" y="16935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26" name="Google Shape;226;p7"/>
          <p:cNvGrpSpPr/>
          <p:nvPr/>
        </p:nvGrpSpPr>
        <p:grpSpPr>
          <a:xfrm>
            <a:off x="1205702" y="686923"/>
            <a:ext cx="510611" cy="809482"/>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235" name="Google Shape;235;p7"/>
          <p:cNvGrpSpPr/>
          <p:nvPr/>
        </p:nvGrpSpPr>
        <p:grpSpPr>
          <a:xfrm>
            <a:off x="447680" y="2454042"/>
            <a:ext cx="457176" cy="466758"/>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40" name="Google Shape;240;p7"/>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5822096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1"/>
        <p:cNvGrpSpPr/>
        <p:nvPr/>
      </p:nvGrpSpPr>
      <p:grpSpPr>
        <a:xfrm>
          <a:off x="0" y="0"/>
          <a:ext cx="0" cy="0"/>
          <a:chOff x="0" y="0"/>
          <a:chExt cx="0" cy="0"/>
        </a:xfrm>
      </p:grpSpPr>
      <p:sp>
        <p:nvSpPr>
          <p:cNvPr id="242" name="Google Shape;242;p8"/>
          <p:cNvSpPr/>
          <p:nvPr/>
        </p:nvSpPr>
        <p:spPr>
          <a:xfrm rot="10800000" flipH="1">
            <a:off x="10218233" y="4913078"/>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244" name="Google Shape;244;p8"/>
          <p:cNvSpPr txBox="1">
            <a:spLocks noGrp="1"/>
          </p:cNvSpPr>
          <p:nvPr>
            <p:ph type="title"/>
          </p:nvPr>
        </p:nvSpPr>
        <p:spPr>
          <a:xfrm>
            <a:off x="2310267" y="1094933"/>
            <a:ext cx="6592400" cy="8604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45" name="Google Shape;245;p8"/>
          <p:cNvSpPr/>
          <p:nvPr/>
        </p:nvSpPr>
        <p:spPr>
          <a:xfrm rot="10800000" flipH="1">
            <a:off x="-165102"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46" name="Google Shape;246;p8"/>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47" name="Google Shape;247;p8"/>
          <p:cNvSpPr/>
          <p:nvPr/>
        </p:nvSpPr>
        <p:spPr>
          <a:xfrm rot="10800000" flipH="1">
            <a:off x="1993898"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48" name="Google Shape;248;p8"/>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49" name="Google Shape;249;p8"/>
          <p:cNvGrpSpPr/>
          <p:nvPr/>
        </p:nvGrpSpPr>
        <p:grpSpPr>
          <a:xfrm>
            <a:off x="2306379" y="81424"/>
            <a:ext cx="468272" cy="432882"/>
            <a:chOff x="5975075" y="2327500"/>
            <a:chExt cx="420100" cy="388350"/>
          </a:xfrm>
        </p:grpSpPr>
        <p:sp>
          <p:nvSpPr>
            <p:cNvPr id="250" name="Google Shape;250;p8"/>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1" name="Google Shape;251;p8"/>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52" name="Google Shape;252;p8"/>
          <p:cNvSpPr/>
          <p:nvPr/>
        </p:nvSpPr>
        <p:spPr>
          <a:xfrm>
            <a:off x="270801" y="16935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53" name="Google Shape;253;p8"/>
          <p:cNvGrpSpPr/>
          <p:nvPr/>
        </p:nvGrpSpPr>
        <p:grpSpPr>
          <a:xfrm>
            <a:off x="1205702" y="686923"/>
            <a:ext cx="510611" cy="809482"/>
            <a:chOff x="6718575" y="2318625"/>
            <a:chExt cx="256950" cy="407375"/>
          </a:xfrm>
        </p:grpSpPr>
        <p:sp>
          <p:nvSpPr>
            <p:cNvPr id="254" name="Google Shape;254;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5" name="Google Shape;255;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6" name="Google Shape;256;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7" name="Google Shape;257;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8" name="Google Shape;258;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9" name="Google Shape;259;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0" name="Google Shape;260;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1" name="Google Shape;261;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262" name="Google Shape;262;p8"/>
          <p:cNvGrpSpPr/>
          <p:nvPr/>
        </p:nvGrpSpPr>
        <p:grpSpPr>
          <a:xfrm>
            <a:off x="447680" y="2454042"/>
            <a:ext cx="457176" cy="466758"/>
            <a:chOff x="3951850" y="2985350"/>
            <a:chExt cx="407950" cy="416500"/>
          </a:xfrm>
        </p:grpSpPr>
        <p:sp>
          <p:nvSpPr>
            <p:cNvPr id="263" name="Google Shape;263;p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4" name="Google Shape;264;p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5" name="Google Shape;265;p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6" name="Google Shape;266;p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67" name="Google Shape;267;p8"/>
          <p:cNvSpPr/>
          <p:nvPr/>
        </p:nvSpPr>
        <p:spPr>
          <a:xfrm rot="10800000" flipH="1">
            <a:off x="11315698"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68" name="Google Shape;268;p8"/>
          <p:cNvSpPr/>
          <p:nvPr/>
        </p:nvSpPr>
        <p:spPr>
          <a:xfrm rot="10800000" flipH="1">
            <a:off x="10833098"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69" name="Google Shape;269;p8"/>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70" name="Google Shape;270;p8"/>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71" name="Google Shape;271;p8"/>
          <p:cNvSpPr/>
          <p:nvPr/>
        </p:nvSpPr>
        <p:spPr>
          <a:xfrm>
            <a:off x="11696919" y="59490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72" name="Google Shape;272;p8"/>
          <p:cNvGrpSpPr/>
          <p:nvPr/>
        </p:nvGrpSpPr>
        <p:grpSpPr>
          <a:xfrm>
            <a:off x="9805423" y="4568954"/>
            <a:ext cx="607498" cy="582738"/>
            <a:chOff x="5241175" y="4959100"/>
            <a:chExt cx="539775" cy="517775"/>
          </a:xfrm>
        </p:grpSpPr>
        <p:sp>
          <p:nvSpPr>
            <p:cNvPr id="273" name="Google Shape;273;p8"/>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4" name="Google Shape;274;p8"/>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5" name="Google Shape;275;p8"/>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6" name="Google Shape;276;p8"/>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7" name="Google Shape;277;p8"/>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8" name="Google Shape;278;p8"/>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79" name="Google Shape;279;p8"/>
          <p:cNvSpPr/>
          <p:nvPr/>
        </p:nvSpPr>
        <p:spPr>
          <a:xfrm>
            <a:off x="10775102"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80" name="Google Shape;280;p8"/>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330682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81"/>
        <p:cNvGrpSpPr/>
        <p:nvPr/>
      </p:nvGrpSpPr>
      <p:grpSpPr>
        <a:xfrm>
          <a:off x="0" y="0"/>
          <a:ext cx="0" cy="0"/>
          <a:chOff x="0" y="0"/>
          <a:chExt cx="0" cy="0"/>
        </a:xfrm>
      </p:grpSpPr>
      <p:sp>
        <p:nvSpPr>
          <p:cNvPr id="282" name="Google Shape;282;p9"/>
          <p:cNvSpPr/>
          <p:nvPr/>
        </p:nvSpPr>
        <p:spPr>
          <a:xfrm rot="10800000" flipH="1">
            <a:off x="10218233" y="4913078"/>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283" name="Google Shape;283;p9"/>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284" name="Google Shape;284;p9"/>
          <p:cNvSpPr txBox="1">
            <a:spLocks noGrp="1"/>
          </p:cNvSpPr>
          <p:nvPr>
            <p:ph type="body" idx="1"/>
          </p:nvPr>
        </p:nvSpPr>
        <p:spPr>
          <a:xfrm>
            <a:off x="609600" y="5875078"/>
            <a:ext cx="10972800" cy="692800"/>
          </a:xfrm>
          <a:prstGeom prst="rect">
            <a:avLst/>
          </a:prstGeom>
        </p:spPr>
        <p:txBody>
          <a:bodyPr spcFirstLastPara="1" wrap="square" lIns="91425" tIns="91425" rIns="91425" bIns="91425" anchor="t" anchorCtr="0">
            <a:noAutofit/>
          </a:bodyPr>
          <a:lstStyle>
            <a:lvl1pPr marL="609576" lvl="0" indent="-304788" algn="ctr">
              <a:spcBef>
                <a:spcPts val="480"/>
              </a:spcBef>
              <a:spcAft>
                <a:spcPts val="0"/>
              </a:spcAft>
              <a:buSzPts val="1400"/>
              <a:buNone/>
              <a:defRPr/>
            </a:lvl1pPr>
          </a:lstStyle>
          <a:p>
            <a:endParaRPr/>
          </a:p>
        </p:txBody>
      </p:sp>
      <p:sp>
        <p:nvSpPr>
          <p:cNvPr id="285" name="Google Shape;285;p9"/>
          <p:cNvSpPr/>
          <p:nvPr/>
        </p:nvSpPr>
        <p:spPr>
          <a:xfrm rot="10800000" flipH="1">
            <a:off x="-165102"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86" name="Google Shape;286;p9"/>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87" name="Google Shape;287;p9"/>
          <p:cNvSpPr/>
          <p:nvPr/>
        </p:nvSpPr>
        <p:spPr>
          <a:xfrm rot="10800000" flipH="1">
            <a:off x="1993898"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288" name="Google Shape;288;p9"/>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89" name="Google Shape;289;p9"/>
          <p:cNvGrpSpPr/>
          <p:nvPr/>
        </p:nvGrpSpPr>
        <p:grpSpPr>
          <a:xfrm>
            <a:off x="2306379" y="81424"/>
            <a:ext cx="468272" cy="432882"/>
            <a:chOff x="5975075" y="2327500"/>
            <a:chExt cx="420100" cy="388350"/>
          </a:xfrm>
        </p:grpSpPr>
        <p:sp>
          <p:nvSpPr>
            <p:cNvPr id="290" name="Google Shape;290;p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1" name="Google Shape;291;p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92" name="Google Shape;292;p9"/>
          <p:cNvSpPr/>
          <p:nvPr/>
        </p:nvSpPr>
        <p:spPr>
          <a:xfrm>
            <a:off x="270801" y="1693569"/>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93" name="Google Shape;293;p9"/>
          <p:cNvGrpSpPr/>
          <p:nvPr/>
        </p:nvGrpSpPr>
        <p:grpSpPr>
          <a:xfrm>
            <a:off x="1205702" y="686923"/>
            <a:ext cx="510611" cy="809482"/>
            <a:chOff x="6718575" y="2318625"/>
            <a:chExt cx="256950" cy="407375"/>
          </a:xfrm>
        </p:grpSpPr>
        <p:sp>
          <p:nvSpPr>
            <p:cNvPr id="294" name="Google Shape;294;p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5" name="Google Shape;295;p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6" name="Google Shape;296;p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7" name="Google Shape;297;p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8" name="Google Shape;298;p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9" name="Google Shape;299;p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00" name="Google Shape;300;p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01" name="Google Shape;301;p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302" name="Google Shape;302;p9"/>
          <p:cNvGrpSpPr/>
          <p:nvPr/>
        </p:nvGrpSpPr>
        <p:grpSpPr>
          <a:xfrm>
            <a:off x="447680" y="2454042"/>
            <a:ext cx="457176" cy="466758"/>
            <a:chOff x="3951850" y="2985350"/>
            <a:chExt cx="407950" cy="416500"/>
          </a:xfrm>
        </p:grpSpPr>
        <p:sp>
          <p:nvSpPr>
            <p:cNvPr id="303" name="Google Shape;303;p9"/>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04" name="Google Shape;304;p9"/>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05" name="Google Shape;305;p9"/>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06" name="Google Shape;306;p9"/>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307" name="Google Shape;307;p9"/>
          <p:cNvSpPr/>
          <p:nvPr/>
        </p:nvSpPr>
        <p:spPr>
          <a:xfrm rot="10800000" flipH="1">
            <a:off x="11315698"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08" name="Google Shape;308;p9"/>
          <p:cNvSpPr/>
          <p:nvPr/>
        </p:nvSpPr>
        <p:spPr>
          <a:xfrm rot="10800000" flipH="1">
            <a:off x="10833098"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09" name="Google Shape;309;p9"/>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10" name="Google Shape;310;p9"/>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11" name="Google Shape;311;p9"/>
          <p:cNvSpPr/>
          <p:nvPr/>
        </p:nvSpPr>
        <p:spPr>
          <a:xfrm>
            <a:off x="11696919" y="5949078"/>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312" name="Google Shape;312;p9"/>
          <p:cNvGrpSpPr/>
          <p:nvPr/>
        </p:nvGrpSpPr>
        <p:grpSpPr>
          <a:xfrm>
            <a:off x="9805423" y="4568954"/>
            <a:ext cx="607498" cy="582738"/>
            <a:chOff x="5241175" y="4959100"/>
            <a:chExt cx="539775" cy="517775"/>
          </a:xfrm>
        </p:grpSpPr>
        <p:sp>
          <p:nvSpPr>
            <p:cNvPr id="313" name="Google Shape;313;p9"/>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14" name="Google Shape;314;p9"/>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15" name="Google Shape;315;p9"/>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16" name="Google Shape;316;p9"/>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17" name="Google Shape;317;p9"/>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18" name="Google Shape;318;p9"/>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319" name="Google Shape;319;p9"/>
          <p:cNvSpPr/>
          <p:nvPr/>
        </p:nvSpPr>
        <p:spPr>
          <a:xfrm>
            <a:off x="10775102"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0" name="Google Shape;320;p9"/>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050573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10957803" y="5495278"/>
            <a:ext cx="913600" cy="7912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517983" y="140283"/>
            <a:ext cx="1258800" cy="1453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65100" y="1130388"/>
            <a:ext cx="899200" cy="7792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5" name="Google Shape;325;p10"/>
          <p:cNvSpPr/>
          <p:nvPr/>
        </p:nvSpPr>
        <p:spPr>
          <a:xfrm rot="10800000" flipH="1">
            <a:off x="670822" y="1548600"/>
            <a:ext cx="470400" cy="4072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6" name="Google Shape;326;p10"/>
          <p:cNvSpPr/>
          <p:nvPr/>
        </p:nvSpPr>
        <p:spPr>
          <a:xfrm rot="10800000" flipH="1">
            <a:off x="1611232" y="-175749"/>
            <a:ext cx="899200" cy="7792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7" name="Google Shape;327;p10"/>
          <p:cNvSpPr/>
          <p:nvPr/>
        </p:nvSpPr>
        <p:spPr>
          <a:xfrm rot="10800000" flipH="1">
            <a:off x="330338" y="66257"/>
            <a:ext cx="393600" cy="3408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8" name="Google Shape;328;p10"/>
          <p:cNvSpPr/>
          <p:nvPr/>
        </p:nvSpPr>
        <p:spPr>
          <a:xfrm rot="10800000" flipH="1">
            <a:off x="11684758" y="5981305"/>
            <a:ext cx="724000" cy="6272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29" name="Google Shape;329;p10"/>
          <p:cNvSpPr/>
          <p:nvPr/>
        </p:nvSpPr>
        <p:spPr>
          <a:xfrm rot="10800000" flipH="1">
            <a:off x="11365080" y="6321467"/>
            <a:ext cx="378800" cy="3276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30" name="Google Shape;330;p10"/>
          <p:cNvSpPr/>
          <p:nvPr/>
        </p:nvSpPr>
        <p:spPr>
          <a:xfrm rot="10800000" flipH="1">
            <a:off x="11097047" y="4837364"/>
            <a:ext cx="724000" cy="626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31" name="Google Shape;331;p10"/>
          <p:cNvSpPr/>
          <p:nvPr/>
        </p:nvSpPr>
        <p:spPr>
          <a:xfrm rot="10800000" flipH="1">
            <a:off x="11684758" y="5346509"/>
            <a:ext cx="316800" cy="2744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32" name="Google Shape;332;p10"/>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75258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48"/>
        <p:cNvGrpSpPr/>
        <p:nvPr/>
      </p:nvGrpSpPr>
      <p:grpSpPr>
        <a:xfrm>
          <a:off x="0" y="0"/>
          <a:ext cx="0" cy="0"/>
          <a:chOff x="0" y="0"/>
          <a:chExt cx="0" cy="0"/>
        </a:xfrm>
      </p:grpSpPr>
      <p:sp>
        <p:nvSpPr>
          <p:cNvPr id="49" name="Google Shape;49;p3"/>
          <p:cNvSpPr/>
          <p:nvPr/>
        </p:nvSpPr>
        <p:spPr>
          <a:xfrm rot="10800000" flipH="1">
            <a:off x="-126625" y="405101"/>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745867" y="2051767"/>
            <a:ext cx="2384000" cy="27528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3657600" y="2314333"/>
            <a:ext cx="75184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800"/>
            </a:lvl1pPr>
            <a:lvl2pPr lvl="1" rtl="0">
              <a:spcBef>
                <a:spcPts val="0"/>
              </a:spcBef>
              <a:spcAft>
                <a:spcPts val="0"/>
              </a:spcAft>
              <a:buSzPts val="3600"/>
              <a:buNone/>
              <a:defRPr sz="4800"/>
            </a:lvl2pPr>
            <a:lvl3pPr lvl="2" rtl="0">
              <a:spcBef>
                <a:spcPts val="0"/>
              </a:spcBef>
              <a:spcAft>
                <a:spcPts val="0"/>
              </a:spcAft>
              <a:buSzPts val="3600"/>
              <a:buNone/>
              <a:defRPr sz="4800"/>
            </a:lvl3pPr>
            <a:lvl4pPr lvl="3" rtl="0">
              <a:spcBef>
                <a:spcPts val="0"/>
              </a:spcBef>
              <a:spcAft>
                <a:spcPts val="0"/>
              </a:spcAft>
              <a:buSzPts val="3600"/>
              <a:buNone/>
              <a:defRPr sz="4800"/>
            </a:lvl4pPr>
            <a:lvl5pPr lvl="4" rtl="0">
              <a:spcBef>
                <a:spcPts val="0"/>
              </a:spcBef>
              <a:spcAft>
                <a:spcPts val="0"/>
              </a:spcAft>
              <a:buSzPts val="3600"/>
              <a:buNone/>
              <a:defRPr sz="4800"/>
            </a:lvl5pPr>
            <a:lvl6pPr lvl="5" rtl="0">
              <a:spcBef>
                <a:spcPts val="0"/>
              </a:spcBef>
              <a:spcAft>
                <a:spcPts val="0"/>
              </a:spcAft>
              <a:buSzPts val="3600"/>
              <a:buNone/>
              <a:defRPr sz="4800"/>
            </a:lvl6pPr>
            <a:lvl7pPr lvl="6" rtl="0">
              <a:spcBef>
                <a:spcPts val="0"/>
              </a:spcBef>
              <a:spcAft>
                <a:spcPts val="0"/>
              </a:spcAft>
              <a:buSzPts val="3600"/>
              <a:buNone/>
              <a:defRPr sz="4800"/>
            </a:lvl7pPr>
            <a:lvl8pPr lvl="7" rtl="0">
              <a:spcBef>
                <a:spcPts val="0"/>
              </a:spcBef>
              <a:spcAft>
                <a:spcPts val="0"/>
              </a:spcAft>
              <a:buSzPts val="3600"/>
              <a:buNone/>
              <a:defRPr sz="4800"/>
            </a:lvl8pPr>
            <a:lvl9pPr lvl="8" rtl="0">
              <a:spcBef>
                <a:spcPts val="0"/>
              </a:spcBef>
              <a:spcAft>
                <a:spcPts val="0"/>
              </a:spcAft>
              <a:buSzPts val="3600"/>
              <a:buNone/>
              <a:defRPr sz="4800"/>
            </a:lvl9pPr>
          </a:lstStyle>
          <a:p>
            <a:endParaRPr/>
          </a:p>
        </p:txBody>
      </p:sp>
      <p:sp>
        <p:nvSpPr>
          <p:cNvPr id="52" name="Google Shape;52;p3"/>
          <p:cNvSpPr txBox="1">
            <a:spLocks noGrp="1"/>
          </p:cNvSpPr>
          <p:nvPr>
            <p:ph type="subTitle" idx="1"/>
          </p:nvPr>
        </p:nvSpPr>
        <p:spPr>
          <a:xfrm>
            <a:off x="3657600" y="3761339"/>
            <a:ext cx="7594800" cy="104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88899" y="41805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4" name="Google Shape;54;p3"/>
          <p:cNvSpPr/>
          <p:nvPr/>
        </p:nvSpPr>
        <p:spPr>
          <a:xfrm rot="10800000" flipH="1">
            <a:off x="1104900" y="46887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3"/>
          <p:cNvSpPr/>
          <p:nvPr/>
        </p:nvSpPr>
        <p:spPr>
          <a:xfrm rot="10800000" flipH="1">
            <a:off x="1015999" y="1170600"/>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6" name="Google Shape;56;p3"/>
          <p:cNvSpPr/>
          <p:nvPr/>
        </p:nvSpPr>
        <p:spPr>
          <a:xfrm rot="10800000" flipH="1">
            <a:off x="1058468" y="6257068"/>
            <a:ext cx="690000" cy="5972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57" name="Google Shape;57;p3"/>
          <p:cNvGrpSpPr/>
          <p:nvPr/>
        </p:nvGrpSpPr>
        <p:grpSpPr>
          <a:xfrm>
            <a:off x="1328479" y="1427558"/>
            <a:ext cx="468272" cy="43288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 name="Google Shape;60;p3"/>
          <p:cNvSpPr/>
          <p:nvPr/>
        </p:nvSpPr>
        <p:spPr>
          <a:xfrm>
            <a:off x="524801" y="44621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61" name="Google Shape;61;p3"/>
          <p:cNvGrpSpPr/>
          <p:nvPr/>
        </p:nvGrpSpPr>
        <p:grpSpPr>
          <a:xfrm>
            <a:off x="407005" y="738475"/>
            <a:ext cx="329959" cy="523069"/>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 name="Google Shape;70;p3"/>
          <p:cNvGrpSpPr/>
          <p:nvPr/>
        </p:nvGrpSpPr>
        <p:grpSpPr>
          <a:xfrm>
            <a:off x="1893312" y="4845775"/>
            <a:ext cx="457176" cy="466757"/>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75" name="Google Shape;75;p3"/>
          <p:cNvSpPr/>
          <p:nvPr/>
        </p:nvSpPr>
        <p:spPr>
          <a:xfrm rot="10800000" flipH="1">
            <a:off x="977899" y="5248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6" name="Google Shape;76;p3"/>
          <p:cNvSpPr/>
          <p:nvPr/>
        </p:nvSpPr>
        <p:spPr>
          <a:xfrm rot="10800000" flipH="1">
            <a:off x="984700" y="1344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3"/>
          <p:cNvSpPr/>
          <p:nvPr/>
        </p:nvSpPr>
        <p:spPr>
          <a:xfrm rot="10800000" flipH="1">
            <a:off x="-388433" y="5531300"/>
            <a:ext cx="1576400" cy="136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8" name="Google Shape;78;p3"/>
          <p:cNvSpPr/>
          <p:nvPr/>
        </p:nvSpPr>
        <p:spPr>
          <a:xfrm rot="10800000" flipH="1">
            <a:off x="560967" y="-86967"/>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1359118" y="5556077"/>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80" name="Google Shape;80;p3"/>
          <p:cNvGrpSpPr/>
          <p:nvPr/>
        </p:nvGrpSpPr>
        <p:grpSpPr>
          <a:xfrm>
            <a:off x="-67047" y="1937059"/>
            <a:ext cx="833125" cy="799168"/>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7" name="Google Shape;87;p3"/>
          <p:cNvSpPr/>
          <p:nvPr/>
        </p:nvSpPr>
        <p:spPr>
          <a:xfrm>
            <a:off x="62933" y="5907294"/>
            <a:ext cx="673641" cy="612749"/>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535296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4"/>
          <p:cNvSpPr/>
          <p:nvPr/>
        </p:nvSpPr>
        <p:spPr>
          <a:xfrm rot="10800000" flipH="1">
            <a:off x="-126625" y="825559"/>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90" name="Google Shape;90;p4"/>
          <p:cNvSpPr/>
          <p:nvPr/>
        </p:nvSpPr>
        <p:spPr>
          <a:xfrm rot="5400000">
            <a:off x="666132" y="2540316"/>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91" name="Google Shape;91;p4"/>
          <p:cNvSpPr txBox="1">
            <a:spLocks noGrp="1"/>
          </p:cNvSpPr>
          <p:nvPr>
            <p:ph type="body" idx="1"/>
          </p:nvPr>
        </p:nvSpPr>
        <p:spPr>
          <a:xfrm>
            <a:off x="2734933" y="2780800"/>
            <a:ext cx="8376400" cy="1093200"/>
          </a:xfrm>
          <a:prstGeom prst="rect">
            <a:avLst/>
          </a:prstGeom>
        </p:spPr>
        <p:txBody>
          <a:bodyPr spcFirstLastPara="1" wrap="square" lIns="91425" tIns="91425" rIns="91425" bIns="91425" anchor="ctr" anchorCtr="0">
            <a:noAutofit/>
          </a:bodyPr>
          <a:lstStyle>
            <a:lvl1pPr marL="609585" lvl="0" indent="-507987" rtl="0">
              <a:spcBef>
                <a:spcPts val="800"/>
              </a:spcBef>
              <a:spcAft>
                <a:spcPts val="0"/>
              </a:spcAft>
              <a:buSzPts val="2400"/>
              <a:buFont typeface="Nixie One"/>
              <a:buChar char="◇"/>
              <a:defRPr sz="3200">
                <a:latin typeface="Nixie One"/>
                <a:ea typeface="Nixie One"/>
                <a:cs typeface="Nixie One"/>
                <a:sym typeface="Nixie One"/>
              </a:defRPr>
            </a:lvl1pPr>
            <a:lvl2pPr marL="1219170" lvl="1" indent="-507987" rtl="0">
              <a:spcBef>
                <a:spcPts val="0"/>
              </a:spcBef>
              <a:spcAft>
                <a:spcPts val="0"/>
              </a:spcAft>
              <a:buSzPts val="2400"/>
              <a:buFont typeface="Nixie One"/>
              <a:buChar char="￭"/>
              <a:defRPr sz="3200">
                <a:latin typeface="Nixie One"/>
                <a:ea typeface="Nixie One"/>
                <a:cs typeface="Nixie One"/>
                <a:sym typeface="Nixie One"/>
              </a:defRPr>
            </a:lvl2pPr>
            <a:lvl3pPr marL="1828754" lvl="2" indent="-507987" rtl="0">
              <a:spcBef>
                <a:spcPts val="0"/>
              </a:spcBef>
              <a:spcAft>
                <a:spcPts val="0"/>
              </a:spcAft>
              <a:buSzPts val="2400"/>
              <a:buFont typeface="Nixie One"/>
              <a:buChar char="￮"/>
              <a:defRPr sz="3200">
                <a:latin typeface="Nixie One"/>
                <a:ea typeface="Nixie One"/>
                <a:cs typeface="Nixie One"/>
                <a:sym typeface="Nixie One"/>
              </a:defRPr>
            </a:lvl3pPr>
            <a:lvl4pPr marL="2438339" lvl="3" indent="-507987" rtl="0">
              <a:spcBef>
                <a:spcPts val="0"/>
              </a:spcBef>
              <a:spcAft>
                <a:spcPts val="0"/>
              </a:spcAft>
              <a:buSzPts val="2400"/>
              <a:buFont typeface="Nixie One"/>
              <a:buChar char="●"/>
              <a:defRPr sz="3200">
                <a:latin typeface="Nixie One"/>
                <a:ea typeface="Nixie One"/>
                <a:cs typeface="Nixie One"/>
                <a:sym typeface="Nixie One"/>
              </a:defRPr>
            </a:lvl4pPr>
            <a:lvl5pPr marL="3047924" lvl="4" indent="-507987" rtl="0">
              <a:spcBef>
                <a:spcPts val="0"/>
              </a:spcBef>
              <a:spcAft>
                <a:spcPts val="0"/>
              </a:spcAft>
              <a:buSzPts val="2400"/>
              <a:buFont typeface="Nixie One"/>
              <a:buChar char="○"/>
              <a:defRPr sz="3200">
                <a:latin typeface="Nixie One"/>
                <a:ea typeface="Nixie One"/>
                <a:cs typeface="Nixie One"/>
                <a:sym typeface="Nixie One"/>
              </a:defRPr>
            </a:lvl5pPr>
            <a:lvl6pPr marL="3657509" lvl="5" indent="-507987" rtl="0">
              <a:spcBef>
                <a:spcPts val="0"/>
              </a:spcBef>
              <a:spcAft>
                <a:spcPts val="0"/>
              </a:spcAft>
              <a:buSzPts val="2400"/>
              <a:buFont typeface="Nixie One"/>
              <a:buChar char="■"/>
              <a:defRPr sz="3200">
                <a:latin typeface="Nixie One"/>
                <a:ea typeface="Nixie One"/>
                <a:cs typeface="Nixie One"/>
                <a:sym typeface="Nixie One"/>
              </a:defRPr>
            </a:lvl6pPr>
            <a:lvl7pPr marL="4267093" lvl="6" indent="-507987" rtl="0">
              <a:spcBef>
                <a:spcPts val="0"/>
              </a:spcBef>
              <a:spcAft>
                <a:spcPts val="0"/>
              </a:spcAft>
              <a:buSzPts val="2400"/>
              <a:buFont typeface="Nixie One"/>
              <a:buChar char="●"/>
              <a:defRPr sz="3200">
                <a:latin typeface="Nixie One"/>
                <a:ea typeface="Nixie One"/>
                <a:cs typeface="Nixie One"/>
                <a:sym typeface="Nixie One"/>
              </a:defRPr>
            </a:lvl7pPr>
            <a:lvl8pPr marL="4876678" lvl="7" indent="-507987" rtl="0">
              <a:spcBef>
                <a:spcPts val="0"/>
              </a:spcBef>
              <a:spcAft>
                <a:spcPts val="0"/>
              </a:spcAft>
              <a:buSzPts val="2400"/>
              <a:buFont typeface="Nixie One"/>
              <a:buChar char="○"/>
              <a:defRPr sz="3200">
                <a:latin typeface="Nixie One"/>
                <a:ea typeface="Nixie One"/>
                <a:cs typeface="Nixie One"/>
                <a:sym typeface="Nixie One"/>
              </a:defRPr>
            </a:lvl8pPr>
            <a:lvl9pPr marL="5486263" lvl="8" indent="-507987">
              <a:spcBef>
                <a:spcPts val="0"/>
              </a:spcBef>
              <a:spcAft>
                <a:spcPts val="0"/>
              </a:spcAft>
              <a:buSzPts val="2400"/>
              <a:buFont typeface="Nixie One"/>
              <a:buChar char="■"/>
              <a:defRPr sz="3200">
                <a:latin typeface="Nixie One"/>
                <a:ea typeface="Nixie One"/>
                <a:cs typeface="Nixie One"/>
                <a:sym typeface="Nixie One"/>
              </a:defRPr>
            </a:lvl9pPr>
          </a:lstStyle>
          <a:p>
            <a:endParaRPr/>
          </a:p>
        </p:txBody>
      </p:sp>
      <p:sp>
        <p:nvSpPr>
          <p:cNvPr id="92" name="Google Shape;92;p4"/>
          <p:cNvSpPr/>
          <p:nvPr/>
        </p:nvSpPr>
        <p:spPr>
          <a:xfrm rot="10800000" flipH="1">
            <a:off x="-165101" y="37487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3" name="Google Shape;93;p4"/>
          <p:cNvSpPr/>
          <p:nvPr/>
        </p:nvSpPr>
        <p:spPr>
          <a:xfrm rot="10800000" flipH="1">
            <a:off x="850900" y="42569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4"/>
          <p:cNvSpPr/>
          <p:nvPr/>
        </p:nvSpPr>
        <p:spPr>
          <a:xfrm rot="10800000" flipH="1">
            <a:off x="1003299" y="1602400"/>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5" name="Google Shape;95;p4"/>
          <p:cNvSpPr/>
          <p:nvPr/>
        </p:nvSpPr>
        <p:spPr>
          <a:xfrm rot="10800000" flipH="1">
            <a:off x="876300" y="5840233"/>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96" name="Google Shape;96;p4"/>
          <p:cNvGrpSpPr/>
          <p:nvPr/>
        </p:nvGrpSpPr>
        <p:grpSpPr>
          <a:xfrm>
            <a:off x="1315779" y="1859358"/>
            <a:ext cx="468272" cy="432881"/>
            <a:chOff x="5975075" y="2327500"/>
            <a:chExt cx="420100" cy="388350"/>
          </a:xfrm>
        </p:grpSpPr>
        <p:sp>
          <p:nvSpPr>
            <p:cNvPr id="97" name="Google Shape;97;p4"/>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4"/>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9" name="Google Shape;99;p4"/>
          <p:cNvSpPr/>
          <p:nvPr/>
        </p:nvSpPr>
        <p:spPr>
          <a:xfrm>
            <a:off x="270801" y="40303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00" name="Google Shape;100;p4"/>
          <p:cNvGrpSpPr/>
          <p:nvPr/>
        </p:nvGrpSpPr>
        <p:grpSpPr>
          <a:xfrm>
            <a:off x="394305" y="1170275"/>
            <a:ext cx="329959" cy="523069"/>
            <a:chOff x="6718575" y="2318625"/>
            <a:chExt cx="256950" cy="407375"/>
          </a:xfrm>
        </p:grpSpPr>
        <p:sp>
          <p:nvSpPr>
            <p:cNvPr id="101" name="Google Shape;101;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 name="Google Shape;109;p4"/>
          <p:cNvGrpSpPr/>
          <p:nvPr/>
        </p:nvGrpSpPr>
        <p:grpSpPr>
          <a:xfrm>
            <a:off x="1639312" y="4413975"/>
            <a:ext cx="457176" cy="466757"/>
            <a:chOff x="3951850" y="2985350"/>
            <a:chExt cx="407950" cy="416500"/>
          </a:xfrm>
        </p:grpSpPr>
        <p:sp>
          <p:nvSpPr>
            <p:cNvPr id="110" name="Google Shape;110;p4"/>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4"/>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4"/>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4"/>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4" name="Google Shape;114;p4"/>
          <p:cNvSpPr/>
          <p:nvPr/>
        </p:nvSpPr>
        <p:spPr>
          <a:xfrm rot="10800000" flipH="1">
            <a:off x="723899" y="48162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5" name="Google Shape;115;p4"/>
          <p:cNvSpPr/>
          <p:nvPr/>
        </p:nvSpPr>
        <p:spPr>
          <a:xfrm rot="10800000" flipH="1">
            <a:off x="972000" y="566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6" name="Google Shape;116;p4"/>
          <p:cNvSpPr/>
          <p:nvPr/>
        </p:nvSpPr>
        <p:spPr>
          <a:xfrm rot="10800000" flipH="1">
            <a:off x="-153403" y="5328033"/>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7" name="Google Shape;117;p4"/>
          <p:cNvSpPr/>
          <p:nvPr/>
        </p:nvSpPr>
        <p:spPr>
          <a:xfrm rot="10800000" flipH="1">
            <a:off x="548267" y="344833"/>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8" name="Google Shape;118;p4"/>
          <p:cNvSpPr/>
          <p:nvPr/>
        </p:nvSpPr>
        <p:spPr>
          <a:xfrm>
            <a:off x="1105118" y="5124277"/>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9" name="Google Shape;119;p4"/>
          <p:cNvGrpSpPr/>
          <p:nvPr/>
        </p:nvGrpSpPr>
        <p:grpSpPr>
          <a:xfrm>
            <a:off x="89456" y="2242253"/>
            <a:ext cx="607499" cy="582739"/>
            <a:chOff x="5241175" y="4959100"/>
            <a:chExt cx="539775" cy="517775"/>
          </a:xfrm>
        </p:grpSpPr>
        <p:sp>
          <p:nvSpPr>
            <p:cNvPr id="120" name="Google Shape;120;p4"/>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4"/>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4"/>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4"/>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4"/>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4"/>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6" name="Google Shape;126;p4"/>
          <p:cNvSpPr/>
          <p:nvPr/>
        </p:nvSpPr>
        <p:spPr>
          <a:xfrm>
            <a:off x="193235" y="5619333"/>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7" name="Google Shape;127;p4"/>
          <p:cNvSpPr txBox="1"/>
          <p:nvPr/>
        </p:nvSpPr>
        <p:spPr>
          <a:xfrm>
            <a:off x="125333" y="2572775"/>
            <a:ext cx="2609600" cy="8716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16000">
                <a:solidFill>
                  <a:srgbClr val="FFFFFF"/>
                </a:solidFill>
                <a:latin typeface="Nixie One"/>
                <a:ea typeface="Nixie One"/>
                <a:cs typeface="Nixie One"/>
                <a:sym typeface="Nixie One"/>
              </a:rPr>
              <a:t>“</a:t>
            </a:r>
            <a:endParaRPr sz="16000">
              <a:solidFill>
                <a:srgbClr val="FFFFFF"/>
              </a:solidFill>
              <a:latin typeface="Nixie One"/>
              <a:ea typeface="Nixie One"/>
              <a:cs typeface="Nixie One"/>
              <a:sym typeface="Nixie One"/>
            </a:endParaRPr>
          </a:p>
        </p:txBody>
      </p:sp>
      <p:sp>
        <p:nvSpPr>
          <p:cNvPr id="128" name="Google Shape;128;p4"/>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34947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70"/>
        <p:cNvGrpSpPr/>
        <p:nvPr/>
      </p:nvGrpSpPr>
      <p:grpSpPr>
        <a:xfrm>
          <a:off x="0" y="0"/>
          <a:ext cx="0" cy="0"/>
          <a:chOff x="0" y="0"/>
          <a:chExt cx="0" cy="0"/>
        </a:xfrm>
      </p:grpSpPr>
      <p:sp>
        <p:nvSpPr>
          <p:cNvPr id="171" name="Google Shape;171;p6"/>
          <p:cNvSpPr/>
          <p:nvPr/>
        </p:nvSpPr>
        <p:spPr>
          <a:xfrm rot="10800000" flipH="1">
            <a:off x="10218233" y="4913077"/>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173" name="Google Shape;173;p6"/>
          <p:cNvSpPr txBox="1">
            <a:spLocks noGrp="1"/>
          </p:cNvSpPr>
          <p:nvPr>
            <p:ph type="title"/>
          </p:nvPr>
        </p:nvSpPr>
        <p:spPr>
          <a:xfrm>
            <a:off x="2310267" y="2314133"/>
            <a:ext cx="6592400" cy="8604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74" name="Google Shape;174;p6"/>
          <p:cNvSpPr txBox="1">
            <a:spLocks noGrp="1"/>
          </p:cNvSpPr>
          <p:nvPr>
            <p:ph type="body" idx="1"/>
          </p:nvPr>
        </p:nvSpPr>
        <p:spPr>
          <a:xfrm>
            <a:off x="2312000" y="3219267"/>
            <a:ext cx="3556400" cy="3551600"/>
          </a:xfrm>
          <a:prstGeom prst="rect">
            <a:avLst/>
          </a:prstGeom>
        </p:spPr>
        <p:txBody>
          <a:bodyPr spcFirstLastPara="1" wrap="square" lIns="91425" tIns="91425" rIns="91425" bIns="91425" anchor="t" anchorCtr="0">
            <a:noAutofit/>
          </a:bodyPr>
          <a:lstStyle>
            <a:lvl1pPr marL="609585" lvl="0" indent="-423323">
              <a:spcBef>
                <a:spcPts val="800"/>
              </a:spcBef>
              <a:spcAft>
                <a:spcPts val="0"/>
              </a:spcAft>
              <a:buSzPts val="14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75" name="Google Shape;175;p6"/>
          <p:cNvSpPr txBox="1">
            <a:spLocks noGrp="1"/>
          </p:cNvSpPr>
          <p:nvPr>
            <p:ph type="body" idx="2"/>
          </p:nvPr>
        </p:nvSpPr>
        <p:spPr>
          <a:xfrm>
            <a:off x="6082784" y="3219267"/>
            <a:ext cx="3556400" cy="3551600"/>
          </a:xfrm>
          <a:prstGeom prst="rect">
            <a:avLst/>
          </a:prstGeom>
        </p:spPr>
        <p:txBody>
          <a:bodyPr spcFirstLastPara="1" wrap="square" lIns="91425" tIns="91425" rIns="91425" bIns="91425" anchor="t" anchorCtr="0">
            <a:noAutofit/>
          </a:bodyPr>
          <a:lstStyle>
            <a:lvl1pPr marL="609585" lvl="0" indent="-423323">
              <a:spcBef>
                <a:spcPts val="800"/>
              </a:spcBef>
              <a:spcAft>
                <a:spcPts val="0"/>
              </a:spcAft>
              <a:buSzPts val="14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76" name="Google Shape;176;p6"/>
          <p:cNvSpPr/>
          <p:nvPr/>
        </p:nvSpPr>
        <p:spPr>
          <a:xfrm rot="10800000" flipH="1">
            <a:off x="-165101"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7" name="Google Shape;177;p6"/>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8" name="Google Shape;178;p6"/>
          <p:cNvSpPr/>
          <p:nvPr/>
        </p:nvSpPr>
        <p:spPr>
          <a:xfrm rot="10800000" flipH="1">
            <a:off x="1993899"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9" name="Google Shape;179;p6"/>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0" name="Google Shape;180;p6"/>
          <p:cNvGrpSpPr/>
          <p:nvPr/>
        </p:nvGrpSpPr>
        <p:grpSpPr>
          <a:xfrm>
            <a:off x="2306379" y="81425"/>
            <a:ext cx="468272" cy="432881"/>
            <a:chOff x="5975075" y="2327500"/>
            <a:chExt cx="420100" cy="388350"/>
          </a:xfrm>
        </p:grpSpPr>
        <p:sp>
          <p:nvSpPr>
            <p:cNvPr id="181" name="Google Shape;181;p6"/>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6"/>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3" name="Google Shape;183;p6"/>
          <p:cNvSpPr/>
          <p:nvPr/>
        </p:nvSpPr>
        <p:spPr>
          <a:xfrm>
            <a:off x="270801" y="16935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4" name="Google Shape;184;p6"/>
          <p:cNvGrpSpPr/>
          <p:nvPr/>
        </p:nvGrpSpPr>
        <p:grpSpPr>
          <a:xfrm>
            <a:off x="1205701" y="686924"/>
            <a:ext cx="510611" cy="809481"/>
            <a:chOff x="6718575" y="2318625"/>
            <a:chExt cx="256950" cy="407375"/>
          </a:xfrm>
        </p:grpSpPr>
        <p:sp>
          <p:nvSpPr>
            <p:cNvPr id="185" name="Google Shape;185;p6"/>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6"/>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6"/>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6"/>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6"/>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6"/>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6"/>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6"/>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3" name="Google Shape;193;p6"/>
          <p:cNvGrpSpPr/>
          <p:nvPr/>
        </p:nvGrpSpPr>
        <p:grpSpPr>
          <a:xfrm>
            <a:off x="447679" y="2454042"/>
            <a:ext cx="457176" cy="466757"/>
            <a:chOff x="3951850" y="2985350"/>
            <a:chExt cx="407950" cy="416500"/>
          </a:xfrm>
        </p:grpSpPr>
        <p:sp>
          <p:nvSpPr>
            <p:cNvPr id="194" name="Google Shape;194;p6"/>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6"/>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6"/>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6"/>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8" name="Google Shape;198;p6"/>
          <p:cNvSpPr/>
          <p:nvPr/>
        </p:nvSpPr>
        <p:spPr>
          <a:xfrm rot="10800000" flipH="1">
            <a:off x="11315699"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9" name="Google Shape;199;p6"/>
          <p:cNvSpPr/>
          <p:nvPr/>
        </p:nvSpPr>
        <p:spPr>
          <a:xfrm rot="10800000" flipH="1">
            <a:off x="10833099"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0" name="Google Shape;200;p6"/>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1" name="Google Shape;201;p6"/>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2" name="Google Shape;202;p6"/>
          <p:cNvSpPr/>
          <p:nvPr/>
        </p:nvSpPr>
        <p:spPr>
          <a:xfrm>
            <a:off x="11696918" y="5949077"/>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03" name="Google Shape;203;p6"/>
          <p:cNvGrpSpPr/>
          <p:nvPr/>
        </p:nvGrpSpPr>
        <p:grpSpPr>
          <a:xfrm>
            <a:off x="9805423" y="4568953"/>
            <a:ext cx="607499" cy="582739"/>
            <a:chOff x="5241175" y="4959100"/>
            <a:chExt cx="539775" cy="517775"/>
          </a:xfrm>
        </p:grpSpPr>
        <p:sp>
          <p:nvSpPr>
            <p:cNvPr id="204" name="Google Shape;204;p6"/>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6"/>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6"/>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6"/>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6"/>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6"/>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0" name="Google Shape;210;p6"/>
          <p:cNvSpPr/>
          <p:nvPr/>
        </p:nvSpPr>
        <p:spPr>
          <a:xfrm>
            <a:off x="10775101"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1" name="Google Shape;211;p6"/>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28733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12"/>
        <p:cNvGrpSpPr/>
        <p:nvPr/>
      </p:nvGrpSpPr>
      <p:grpSpPr>
        <a:xfrm>
          <a:off x="0" y="0"/>
          <a:ext cx="0" cy="0"/>
          <a:chOff x="0" y="0"/>
          <a:chExt cx="0" cy="0"/>
        </a:xfrm>
      </p:grpSpPr>
      <p:sp>
        <p:nvSpPr>
          <p:cNvPr id="213" name="Google Shape;213;p7"/>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2310267" y="2314133"/>
            <a:ext cx="6592400" cy="8604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2310267" y="3174533"/>
            <a:ext cx="2902400" cy="3393200"/>
          </a:xfrm>
          <a:prstGeom prst="rect">
            <a:avLst/>
          </a:prstGeom>
        </p:spPr>
        <p:txBody>
          <a:bodyPr spcFirstLastPara="1" wrap="square" lIns="91425" tIns="91425" rIns="91425" bIns="91425" anchor="t" anchorCtr="0">
            <a:noAutofit/>
          </a:bodyPr>
          <a:lstStyle>
            <a:lvl1pPr marL="609585" lvl="0" indent="-423323" rtl="0">
              <a:spcBef>
                <a:spcPts val="80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5361296" y="3174533"/>
            <a:ext cx="2902400" cy="3393200"/>
          </a:xfrm>
          <a:prstGeom prst="rect">
            <a:avLst/>
          </a:prstGeom>
        </p:spPr>
        <p:txBody>
          <a:bodyPr spcFirstLastPara="1" wrap="square" lIns="91425" tIns="91425" rIns="91425" bIns="91425" anchor="t" anchorCtr="0">
            <a:noAutofit/>
          </a:bodyPr>
          <a:lstStyle>
            <a:lvl1pPr marL="609585" lvl="0" indent="-423323" rtl="0">
              <a:spcBef>
                <a:spcPts val="80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8412327" y="3174533"/>
            <a:ext cx="2902400" cy="3393200"/>
          </a:xfrm>
          <a:prstGeom prst="rect">
            <a:avLst/>
          </a:prstGeom>
        </p:spPr>
        <p:txBody>
          <a:bodyPr spcFirstLastPara="1" wrap="square" lIns="91425" tIns="91425" rIns="91425" bIns="91425" anchor="t" anchorCtr="0">
            <a:noAutofit/>
          </a:bodyPr>
          <a:lstStyle>
            <a:lvl1pPr marL="609585" lvl="0" indent="-423323" rtl="0">
              <a:spcBef>
                <a:spcPts val="800"/>
              </a:spcBef>
              <a:spcAft>
                <a:spcPts val="0"/>
              </a:spcAft>
              <a:buSzPts val="1400"/>
              <a:buChar char="◇"/>
              <a:defRPr/>
            </a:lvl1pPr>
            <a:lvl2pPr marL="1219170" lvl="1" indent="-423323" rtl="0">
              <a:spcBef>
                <a:spcPts val="0"/>
              </a:spcBef>
              <a:spcAft>
                <a:spcPts val="0"/>
              </a:spcAft>
              <a:buSzPts val="1400"/>
              <a:buChar char="￭"/>
              <a:defRPr/>
            </a:lvl2pPr>
            <a:lvl3pPr marL="1828754" lvl="2" indent="-423323" rtl="0">
              <a:spcBef>
                <a:spcPts val="0"/>
              </a:spcBef>
              <a:spcAft>
                <a:spcPts val="0"/>
              </a:spcAft>
              <a:buSzPts val="1400"/>
              <a:buChar char="￮"/>
              <a:defRPr/>
            </a:lvl3pPr>
            <a:lvl4pPr marL="2438339" lvl="3" indent="-423323" rtl="0">
              <a:spcBef>
                <a:spcPts val="0"/>
              </a:spcBef>
              <a:spcAft>
                <a:spcPts val="0"/>
              </a:spcAft>
              <a:buSzPts val="1400"/>
              <a:buChar char="●"/>
              <a:defRPr/>
            </a:lvl4pPr>
            <a:lvl5pPr marL="3047924" lvl="4" indent="-423323" rtl="0">
              <a:spcBef>
                <a:spcPts val="0"/>
              </a:spcBef>
              <a:spcAft>
                <a:spcPts val="0"/>
              </a:spcAft>
              <a:buSzPts val="1400"/>
              <a:buChar char="○"/>
              <a:defRPr/>
            </a:lvl5pPr>
            <a:lvl6pPr marL="3657509" lvl="5" indent="-423323" rtl="0">
              <a:spcBef>
                <a:spcPts val="0"/>
              </a:spcBef>
              <a:spcAft>
                <a:spcPts val="0"/>
              </a:spcAft>
              <a:buSzPts val="1400"/>
              <a:buChar char="■"/>
              <a:defRPr/>
            </a:lvl6pPr>
            <a:lvl7pPr marL="4267093" lvl="6" indent="-423323" rtl="0">
              <a:spcBef>
                <a:spcPts val="0"/>
              </a:spcBef>
              <a:spcAft>
                <a:spcPts val="0"/>
              </a:spcAft>
              <a:buSzPts val="1400"/>
              <a:buChar char="●"/>
              <a:defRPr/>
            </a:lvl7pPr>
            <a:lvl8pPr marL="4876678" lvl="7" indent="-423323" rtl="0">
              <a:spcBef>
                <a:spcPts val="0"/>
              </a:spcBef>
              <a:spcAft>
                <a:spcPts val="0"/>
              </a:spcAft>
              <a:buSzPts val="1400"/>
              <a:buChar char="○"/>
              <a:defRPr/>
            </a:lvl8pPr>
            <a:lvl9pPr marL="5486263" lvl="8" indent="-423323" rtl="0">
              <a:spcBef>
                <a:spcPts val="0"/>
              </a:spcBef>
              <a:spcAft>
                <a:spcPts val="0"/>
              </a:spcAft>
              <a:buSzPts val="1400"/>
              <a:buChar char="■"/>
              <a:defRPr/>
            </a:lvl9pPr>
          </a:lstStyle>
          <a:p>
            <a:endParaRPr/>
          </a:p>
        </p:txBody>
      </p:sp>
      <p:sp>
        <p:nvSpPr>
          <p:cNvPr id="218" name="Google Shape;218;p7"/>
          <p:cNvSpPr/>
          <p:nvPr/>
        </p:nvSpPr>
        <p:spPr>
          <a:xfrm rot="10800000" flipH="1">
            <a:off x="-165101"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9" name="Google Shape;219;p7"/>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0" name="Google Shape;220;p7"/>
          <p:cNvSpPr/>
          <p:nvPr/>
        </p:nvSpPr>
        <p:spPr>
          <a:xfrm rot="10800000" flipH="1">
            <a:off x="1993899"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1" name="Google Shape;221;p7"/>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2" name="Google Shape;222;p7"/>
          <p:cNvGrpSpPr/>
          <p:nvPr/>
        </p:nvGrpSpPr>
        <p:grpSpPr>
          <a:xfrm>
            <a:off x="2306379" y="81425"/>
            <a:ext cx="468272" cy="432881"/>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25" name="Google Shape;225;p7"/>
          <p:cNvSpPr/>
          <p:nvPr/>
        </p:nvSpPr>
        <p:spPr>
          <a:xfrm>
            <a:off x="270801" y="16935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6" name="Google Shape;226;p7"/>
          <p:cNvGrpSpPr/>
          <p:nvPr/>
        </p:nvGrpSpPr>
        <p:grpSpPr>
          <a:xfrm>
            <a:off x="1205701" y="686924"/>
            <a:ext cx="510611" cy="809481"/>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5" name="Google Shape;235;p7"/>
          <p:cNvGrpSpPr/>
          <p:nvPr/>
        </p:nvGrpSpPr>
        <p:grpSpPr>
          <a:xfrm>
            <a:off x="447679" y="2454042"/>
            <a:ext cx="457176" cy="466757"/>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0" name="Google Shape;240;p7"/>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7752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1"/>
        <p:cNvGrpSpPr/>
        <p:nvPr/>
      </p:nvGrpSpPr>
      <p:grpSpPr>
        <a:xfrm>
          <a:off x="0" y="0"/>
          <a:ext cx="0" cy="0"/>
          <a:chOff x="0" y="0"/>
          <a:chExt cx="0" cy="0"/>
        </a:xfrm>
      </p:grpSpPr>
      <p:sp>
        <p:nvSpPr>
          <p:cNvPr id="242" name="Google Shape;242;p8"/>
          <p:cNvSpPr/>
          <p:nvPr/>
        </p:nvSpPr>
        <p:spPr>
          <a:xfrm rot="10800000" flipH="1">
            <a:off x="10218233" y="4913077"/>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243" name="Google Shape;243;p8"/>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244" name="Google Shape;244;p8"/>
          <p:cNvSpPr txBox="1">
            <a:spLocks noGrp="1"/>
          </p:cNvSpPr>
          <p:nvPr>
            <p:ph type="title"/>
          </p:nvPr>
        </p:nvSpPr>
        <p:spPr>
          <a:xfrm>
            <a:off x="2310267" y="1094933"/>
            <a:ext cx="6592400" cy="8604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45" name="Google Shape;245;p8"/>
          <p:cNvSpPr/>
          <p:nvPr/>
        </p:nvSpPr>
        <p:spPr>
          <a:xfrm rot="10800000" flipH="1">
            <a:off x="-165101"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6" name="Google Shape;246;p8"/>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7" name="Google Shape;247;p8"/>
          <p:cNvSpPr/>
          <p:nvPr/>
        </p:nvSpPr>
        <p:spPr>
          <a:xfrm rot="10800000" flipH="1">
            <a:off x="1993899"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8" name="Google Shape;248;p8"/>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49" name="Google Shape;249;p8"/>
          <p:cNvGrpSpPr/>
          <p:nvPr/>
        </p:nvGrpSpPr>
        <p:grpSpPr>
          <a:xfrm>
            <a:off x="2306379" y="81425"/>
            <a:ext cx="468272" cy="432881"/>
            <a:chOff x="5975075" y="2327500"/>
            <a:chExt cx="420100" cy="388350"/>
          </a:xfrm>
        </p:grpSpPr>
        <p:sp>
          <p:nvSpPr>
            <p:cNvPr id="250" name="Google Shape;250;p8"/>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8"/>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52" name="Google Shape;252;p8"/>
          <p:cNvSpPr/>
          <p:nvPr/>
        </p:nvSpPr>
        <p:spPr>
          <a:xfrm>
            <a:off x="270801" y="16935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3" name="Google Shape;253;p8"/>
          <p:cNvGrpSpPr/>
          <p:nvPr/>
        </p:nvGrpSpPr>
        <p:grpSpPr>
          <a:xfrm>
            <a:off x="1205701" y="686924"/>
            <a:ext cx="510611" cy="809481"/>
            <a:chOff x="6718575" y="2318625"/>
            <a:chExt cx="256950" cy="407375"/>
          </a:xfrm>
        </p:grpSpPr>
        <p:sp>
          <p:nvSpPr>
            <p:cNvPr id="254" name="Google Shape;254;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7" name="Google Shape;257;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8" name="Google Shape;258;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2" name="Google Shape;262;p8"/>
          <p:cNvGrpSpPr/>
          <p:nvPr/>
        </p:nvGrpSpPr>
        <p:grpSpPr>
          <a:xfrm>
            <a:off x="447679" y="2454042"/>
            <a:ext cx="457176" cy="466757"/>
            <a:chOff x="3951850" y="2985350"/>
            <a:chExt cx="407950" cy="416500"/>
          </a:xfrm>
        </p:grpSpPr>
        <p:sp>
          <p:nvSpPr>
            <p:cNvPr id="263" name="Google Shape;263;p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5" name="Google Shape;265;p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6" name="Google Shape;266;p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67" name="Google Shape;267;p8"/>
          <p:cNvSpPr/>
          <p:nvPr/>
        </p:nvSpPr>
        <p:spPr>
          <a:xfrm rot="10800000" flipH="1">
            <a:off x="11315699"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8" name="Google Shape;268;p8"/>
          <p:cNvSpPr/>
          <p:nvPr/>
        </p:nvSpPr>
        <p:spPr>
          <a:xfrm rot="10800000" flipH="1">
            <a:off x="10833099"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9" name="Google Shape;269;p8"/>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0" name="Google Shape;270;p8"/>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1" name="Google Shape;271;p8"/>
          <p:cNvSpPr/>
          <p:nvPr/>
        </p:nvSpPr>
        <p:spPr>
          <a:xfrm>
            <a:off x="11696918" y="5949077"/>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72" name="Google Shape;272;p8"/>
          <p:cNvGrpSpPr/>
          <p:nvPr/>
        </p:nvGrpSpPr>
        <p:grpSpPr>
          <a:xfrm>
            <a:off x="9805423" y="4568953"/>
            <a:ext cx="607499" cy="582739"/>
            <a:chOff x="5241175" y="4959100"/>
            <a:chExt cx="539775" cy="517775"/>
          </a:xfrm>
        </p:grpSpPr>
        <p:sp>
          <p:nvSpPr>
            <p:cNvPr id="273" name="Google Shape;273;p8"/>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8"/>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8"/>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8"/>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8"/>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8"/>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79" name="Google Shape;279;p8"/>
          <p:cNvSpPr/>
          <p:nvPr/>
        </p:nvSpPr>
        <p:spPr>
          <a:xfrm>
            <a:off x="10775101"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0" name="Google Shape;280;p8"/>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888612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81"/>
        <p:cNvGrpSpPr/>
        <p:nvPr/>
      </p:nvGrpSpPr>
      <p:grpSpPr>
        <a:xfrm>
          <a:off x="0" y="0"/>
          <a:ext cx="0" cy="0"/>
          <a:chOff x="0" y="0"/>
          <a:chExt cx="0" cy="0"/>
        </a:xfrm>
      </p:grpSpPr>
      <p:sp>
        <p:nvSpPr>
          <p:cNvPr id="282" name="Google Shape;282;p9"/>
          <p:cNvSpPr/>
          <p:nvPr/>
        </p:nvSpPr>
        <p:spPr>
          <a:xfrm rot="10800000" flipH="1">
            <a:off x="10218233" y="4913077"/>
            <a:ext cx="1379600" cy="119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283" name="Google Shape;283;p9"/>
          <p:cNvSpPr/>
          <p:nvPr/>
        </p:nvSpPr>
        <p:spPr>
          <a:xfrm rot="5400000">
            <a:off x="666132" y="209467"/>
            <a:ext cx="1528000" cy="17644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284" name="Google Shape;284;p9"/>
          <p:cNvSpPr txBox="1">
            <a:spLocks noGrp="1"/>
          </p:cNvSpPr>
          <p:nvPr>
            <p:ph type="body" idx="1"/>
          </p:nvPr>
        </p:nvSpPr>
        <p:spPr>
          <a:xfrm>
            <a:off x="609600" y="5875079"/>
            <a:ext cx="10972800" cy="692800"/>
          </a:xfrm>
          <a:prstGeom prst="rect">
            <a:avLst/>
          </a:prstGeom>
        </p:spPr>
        <p:txBody>
          <a:bodyPr spcFirstLastPara="1" wrap="square" lIns="91425" tIns="91425" rIns="91425" bIns="91425" anchor="t" anchorCtr="0">
            <a:noAutofit/>
          </a:bodyPr>
          <a:lstStyle>
            <a:lvl1pPr marL="609585" lvl="0" indent="-304792" algn="ctr">
              <a:spcBef>
                <a:spcPts val="480"/>
              </a:spcBef>
              <a:spcAft>
                <a:spcPts val="0"/>
              </a:spcAft>
              <a:buSzPts val="1400"/>
              <a:buNone/>
              <a:defRPr/>
            </a:lvl1pPr>
          </a:lstStyle>
          <a:p>
            <a:endParaRPr/>
          </a:p>
        </p:txBody>
      </p:sp>
      <p:sp>
        <p:nvSpPr>
          <p:cNvPr id="285" name="Google Shape;285;p9"/>
          <p:cNvSpPr/>
          <p:nvPr/>
        </p:nvSpPr>
        <p:spPr>
          <a:xfrm rot="10800000" flipH="1">
            <a:off x="-165101" y="1411967"/>
            <a:ext cx="1093200" cy="9468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6" name="Google Shape;286;p9"/>
          <p:cNvSpPr/>
          <p:nvPr/>
        </p:nvSpPr>
        <p:spPr>
          <a:xfrm rot="10800000" flipH="1">
            <a:off x="850900" y="1920133"/>
            <a:ext cx="571600" cy="494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7" name="Google Shape;287;p9"/>
          <p:cNvSpPr/>
          <p:nvPr/>
        </p:nvSpPr>
        <p:spPr>
          <a:xfrm rot="10800000" flipH="1">
            <a:off x="1993899" y="-175533"/>
            <a:ext cx="1093200" cy="946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8" name="Google Shape;288;p9"/>
          <p:cNvSpPr/>
          <p:nvPr/>
        </p:nvSpPr>
        <p:spPr>
          <a:xfrm rot="10800000" flipH="1">
            <a:off x="437067" y="118567"/>
            <a:ext cx="478400" cy="4140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89" name="Google Shape;289;p9"/>
          <p:cNvGrpSpPr/>
          <p:nvPr/>
        </p:nvGrpSpPr>
        <p:grpSpPr>
          <a:xfrm>
            <a:off x="2306379" y="81425"/>
            <a:ext cx="468272" cy="432881"/>
            <a:chOff x="5975075" y="2327500"/>
            <a:chExt cx="420100" cy="388350"/>
          </a:xfrm>
        </p:grpSpPr>
        <p:sp>
          <p:nvSpPr>
            <p:cNvPr id="290" name="Google Shape;290;p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2" name="Google Shape;292;p9"/>
          <p:cNvSpPr/>
          <p:nvPr/>
        </p:nvSpPr>
        <p:spPr>
          <a:xfrm>
            <a:off x="270801" y="1693570"/>
            <a:ext cx="221415" cy="38360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93" name="Google Shape;293;p9"/>
          <p:cNvGrpSpPr/>
          <p:nvPr/>
        </p:nvGrpSpPr>
        <p:grpSpPr>
          <a:xfrm>
            <a:off x="1205701" y="686924"/>
            <a:ext cx="510611" cy="809481"/>
            <a:chOff x="6718575" y="2318625"/>
            <a:chExt cx="256950" cy="407375"/>
          </a:xfrm>
        </p:grpSpPr>
        <p:sp>
          <p:nvSpPr>
            <p:cNvPr id="294" name="Google Shape;294;p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02" name="Google Shape;302;p9"/>
          <p:cNvGrpSpPr/>
          <p:nvPr/>
        </p:nvGrpSpPr>
        <p:grpSpPr>
          <a:xfrm>
            <a:off x="447679" y="2454042"/>
            <a:ext cx="457176" cy="466757"/>
            <a:chOff x="3951850" y="2985350"/>
            <a:chExt cx="407950" cy="416500"/>
          </a:xfrm>
        </p:grpSpPr>
        <p:sp>
          <p:nvSpPr>
            <p:cNvPr id="303" name="Google Shape;303;p9"/>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 name="Google Shape;304;p9"/>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 name="Google Shape;305;p9"/>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 name="Google Shape;306;p9"/>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07" name="Google Shape;307;p9"/>
          <p:cNvSpPr/>
          <p:nvPr/>
        </p:nvSpPr>
        <p:spPr>
          <a:xfrm rot="10800000" flipH="1">
            <a:off x="11315699" y="5641033"/>
            <a:ext cx="1093200" cy="9468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8" name="Google Shape;308;p9"/>
          <p:cNvSpPr/>
          <p:nvPr/>
        </p:nvSpPr>
        <p:spPr>
          <a:xfrm rot="10800000" flipH="1">
            <a:off x="10833099" y="6154267"/>
            <a:ext cx="571600" cy="4948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9" name="Google Shape;309;p9"/>
          <p:cNvSpPr/>
          <p:nvPr/>
        </p:nvSpPr>
        <p:spPr>
          <a:xfrm rot="10800000" flipH="1">
            <a:off x="10428464" y="3913867"/>
            <a:ext cx="1093200" cy="9464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0" name="Google Shape;310;p9"/>
          <p:cNvSpPr/>
          <p:nvPr/>
        </p:nvSpPr>
        <p:spPr>
          <a:xfrm rot="10800000" flipH="1">
            <a:off x="11315700" y="4682900"/>
            <a:ext cx="478400" cy="4140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11" name="Google Shape;311;p9"/>
          <p:cNvSpPr/>
          <p:nvPr/>
        </p:nvSpPr>
        <p:spPr>
          <a:xfrm>
            <a:off x="11696918" y="5949077"/>
            <a:ext cx="330764" cy="33074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12" name="Google Shape;312;p9"/>
          <p:cNvGrpSpPr/>
          <p:nvPr/>
        </p:nvGrpSpPr>
        <p:grpSpPr>
          <a:xfrm>
            <a:off x="9805423" y="4568953"/>
            <a:ext cx="607499" cy="582739"/>
            <a:chOff x="5241175" y="4959100"/>
            <a:chExt cx="539775" cy="517775"/>
          </a:xfrm>
        </p:grpSpPr>
        <p:sp>
          <p:nvSpPr>
            <p:cNvPr id="313" name="Google Shape;313;p9"/>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4" name="Google Shape;314;p9"/>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9"/>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9"/>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9"/>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8" name="Google Shape;318;p9"/>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19" name="Google Shape;319;p9"/>
          <p:cNvSpPr/>
          <p:nvPr/>
        </p:nvSpPr>
        <p:spPr>
          <a:xfrm>
            <a:off x="10775101" y="4205167"/>
            <a:ext cx="399936" cy="363784"/>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0" name="Google Shape;320;p9"/>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778661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10957803" y="5495279"/>
            <a:ext cx="913600" cy="7912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517983" y="140283"/>
            <a:ext cx="1258800" cy="1453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7"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65100" y="1130388"/>
            <a:ext cx="899200" cy="7792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10"/>
          <p:cNvSpPr/>
          <p:nvPr/>
        </p:nvSpPr>
        <p:spPr>
          <a:xfrm rot="10800000" flipH="1">
            <a:off x="670821" y="1548600"/>
            <a:ext cx="470400" cy="4072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6" name="Google Shape;326;p10"/>
          <p:cNvSpPr/>
          <p:nvPr/>
        </p:nvSpPr>
        <p:spPr>
          <a:xfrm rot="10800000" flipH="1">
            <a:off x="1611232" y="-175749"/>
            <a:ext cx="899200" cy="7792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7" name="Google Shape;327;p10"/>
          <p:cNvSpPr/>
          <p:nvPr/>
        </p:nvSpPr>
        <p:spPr>
          <a:xfrm rot="10800000" flipH="1">
            <a:off x="330337" y="66257"/>
            <a:ext cx="393600" cy="3408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8" name="Google Shape;328;p10"/>
          <p:cNvSpPr/>
          <p:nvPr/>
        </p:nvSpPr>
        <p:spPr>
          <a:xfrm rot="10800000" flipH="1">
            <a:off x="11684757" y="5981305"/>
            <a:ext cx="724000" cy="6272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9" name="Google Shape;329;p10"/>
          <p:cNvSpPr/>
          <p:nvPr/>
        </p:nvSpPr>
        <p:spPr>
          <a:xfrm rot="10800000" flipH="1">
            <a:off x="11365080" y="6321467"/>
            <a:ext cx="378800" cy="3276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0" name="Google Shape;330;p10"/>
          <p:cNvSpPr/>
          <p:nvPr/>
        </p:nvSpPr>
        <p:spPr>
          <a:xfrm rot="10800000" flipH="1">
            <a:off x="11097047" y="4837364"/>
            <a:ext cx="724000" cy="6268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1" name="Google Shape;331;p10"/>
          <p:cNvSpPr/>
          <p:nvPr/>
        </p:nvSpPr>
        <p:spPr>
          <a:xfrm rot="10800000" flipH="1">
            <a:off x="11684759" y="5346509"/>
            <a:ext cx="316800" cy="2744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2" name="Google Shape;332;p10"/>
          <p:cNvSpPr txBox="1">
            <a:spLocks noGrp="1"/>
          </p:cNvSpPr>
          <p:nvPr>
            <p:ph type="sldNum" idx="12"/>
          </p:nvPr>
        </p:nvSpPr>
        <p:spPr>
          <a:xfrm>
            <a:off x="18076" y="6380700"/>
            <a:ext cx="731600" cy="4772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229210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5226658" y="5302711"/>
            <a:ext cx="1738000" cy="1504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1" name="Google Shape;11;p2"/>
          <p:cNvSpPr/>
          <p:nvPr/>
        </p:nvSpPr>
        <p:spPr>
          <a:xfrm rot="5400000">
            <a:off x="5078743" y="-108000"/>
            <a:ext cx="2034000" cy="23488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67733" tIns="67733" rIns="67733" bIns="67733" anchor="ctr" anchorCtr="0">
            <a:noAutofit/>
          </a:bodyPr>
          <a:lstStyle/>
          <a:p>
            <a:pPr marL="0" marR="0" lvl="0" indent="0" algn="ctr" rtl="0">
              <a:lnSpc>
                <a:spcPct val="100000"/>
              </a:lnSpc>
              <a:spcBef>
                <a:spcPts val="0"/>
              </a:spcBef>
              <a:spcAft>
                <a:spcPts val="0"/>
              </a:spcAft>
              <a:buClr>
                <a:srgbClr val="FFFFFF"/>
              </a:buClr>
              <a:buFont typeface="Helvetica Neue"/>
              <a:buNone/>
            </a:pPr>
            <a:endParaRPr sz="4266" b="0" i="0" u="none" strike="noStrike" cap="none" dirty="0">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866900" y="2655767"/>
            <a:ext cx="8458000" cy="154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sp>
        <p:nvSpPr>
          <p:cNvPr id="13" name="Google Shape;13;p2"/>
          <p:cNvSpPr/>
          <p:nvPr/>
        </p:nvSpPr>
        <p:spPr>
          <a:xfrm rot="10800000" flipH="1">
            <a:off x="3746500" y="-230500"/>
            <a:ext cx="1482000" cy="12832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4" name="Google Shape;14;p2"/>
          <p:cNvSpPr/>
          <p:nvPr/>
        </p:nvSpPr>
        <p:spPr>
          <a:xfrm rot="10800000" flipH="1">
            <a:off x="4803631" y="1813478"/>
            <a:ext cx="658400" cy="5700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5" name="Google Shape;15;p2"/>
          <p:cNvSpPr/>
          <p:nvPr/>
        </p:nvSpPr>
        <p:spPr>
          <a:xfrm rot="10800000" flipH="1">
            <a:off x="7038553" y="1140372"/>
            <a:ext cx="1259600" cy="10908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16" name="Google Shape;16;p2"/>
          <p:cNvSpPr/>
          <p:nvPr/>
        </p:nvSpPr>
        <p:spPr>
          <a:xfrm rot="10800000" flipH="1">
            <a:off x="7154398" y="469765"/>
            <a:ext cx="658400" cy="569600"/>
          </a:xfrm>
          <a:prstGeom prst="hexagon">
            <a:avLst>
              <a:gd name="adj" fmla="val 28678"/>
              <a:gd name="vf" fmla="val 115470"/>
            </a:avLst>
          </a:prstGeom>
          <a:solidFill>
            <a:srgbClr val="00E1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17" name="Google Shape;17;p2"/>
          <p:cNvGrpSpPr/>
          <p:nvPr/>
        </p:nvGrpSpPr>
        <p:grpSpPr>
          <a:xfrm>
            <a:off x="7398871" y="1373041"/>
            <a:ext cx="539520" cy="498745"/>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20" name="Google Shape;20;p2"/>
          <p:cNvSpPr/>
          <p:nvPr/>
        </p:nvSpPr>
        <p:spPr>
          <a:xfrm>
            <a:off x="4337362" y="151031"/>
            <a:ext cx="300113" cy="519952"/>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21" name="Google Shape;21;p2"/>
          <p:cNvGrpSpPr/>
          <p:nvPr/>
        </p:nvGrpSpPr>
        <p:grpSpPr>
          <a:xfrm>
            <a:off x="5840702" y="686923"/>
            <a:ext cx="510611" cy="809482"/>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grpSp>
        <p:nvGrpSpPr>
          <p:cNvPr id="30" name="Google Shape;30;p2"/>
          <p:cNvGrpSpPr/>
          <p:nvPr/>
        </p:nvGrpSpPr>
        <p:grpSpPr>
          <a:xfrm>
            <a:off x="4265952" y="1203946"/>
            <a:ext cx="526691" cy="537729"/>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35" name="Google Shape;35;p2"/>
          <p:cNvSpPr/>
          <p:nvPr/>
        </p:nvSpPr>
        <p:spPr>
          <a:xfrm rot="10800000" flipH="1">
            <a:off x="6680711" y="6102198"/>
            <a:ext cx="1377200" cy="11928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6" name="Google Shape;36;p2"/>
          <p:cNvSpPr/>
          <p:nvPr/>
        </p:nvSpPr>
        <p:spPr>
          <a:xfrm rot="10800000" flipH="1">
            <a:off x="6844905" y="5408600"/>
            <a:ext cx="720000" cy="623200"/>
          </a:xfrm>
          <a:prstGeom prst="hexagon">
            <a:avLst>
              <a:gd name="adj" fmla="val 28678"/>
              <a:gd name="vf" fmla="val 115470"/>
            </a:avLst>
          </a:pr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7" name="Google Shape;37;p2"/>
          <p:cNvSpPr/>
          <p:nvPr/>
        </p:nvSpPr>
        <p:spPr>
          <a:xfrm rot="10800000" flipH="1">
            <a:off x="4135612" y="4839625"/>
            <a:ext cx="1377200" cy="1192000"/>
          </a:xfrm>
          <a:prstGeom prst="hexagon">
            <a:avLst>
              <a:gd name="adj" fmla="val 28678"/>
              <a:gd name="vf" fmla="val 115470"/>
            </a:avLst>
          </a:pr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8" name="Google Shape;38;p2"/>
          <p:cNvSpPr/>
          <p:nvPr/>
        </p:nvSpPr>
        <p:spPr>
          <a:xfrm rot="10800000" flipH="1">
            <a:off x="4707178" y="6102216"/>
            <a:ext cx="602800" cy="5216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
        <p:nvSpPr>
          <p:cNvPr id="39" name="Google Shape;39;p2"/>
          <p:cNvSpPr/>
          <p:nvPr/>
        </p:nvSpPr>
        <p:spPr>
          <a:xfrm>
            <a:off x="7160941" y="6490348"/>
            <a:ext cx="416671" cy="416645"/>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grpSp>
        <p:nvGrpSpPr>
          <p:cNvPr id="40" name="Google Shape;40;p2"/>
          <p:cNvGrpSpPr/>
          <p:nvPr/>
        </p:nvGrpSpPr>
        <p:grpSpPr>
          <a:xfrm>
            <a:off x="7696013" y="5408587"/>
            <a:ext cx="765258" cy="734067"/>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dirty="0"/>
            </a:p>
          </p:txBody>
        </p:sp>
      </p:grpSp>
      <p:sp>
        <p:nvSpPr>
          <p:cNvPr id="47" name="Google Shape;47;p2"/>
          <p:cNvSpPr/>
          <p:nvPr/>
        </p:nvSpPr>
        <p:spPr>
          <a:xfrm>
            <a:off x="4572278" y="5206388"/>
            <a:ext cx="503785" cy="458247"/>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dirty="0"/>
          </a:p>
        </p:txBody>
      </p:sp>
    </p:spTree>
    <p:extLst>
      <p:ext uri="{BB962C8B-B14F-4D97-AF65-F5344CB8AC3E}">
        <p14:creationId xmlns:p14="http://schemas.microsoft.com/office/powerpoint/2010/main" val="3884454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theme" Target="../theme/theme2.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10267" y="2314133"/>
            <a:ext cx="6592400" cy="860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2310267" y="3006833"/>
            <a:ext cx="6592400" cy="22132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8076" y="6380700"/>
            <a:ext cx="731600" cy="477200"/>
          </a:xfrm>
          <a:prstGeom prst="rect">
            <a:avLst/>
          </a:prstGeom>
          <a:noFill/>
          <a:ln>
            <a:noFill/>
          </a:ln>
        </p:spPr>
        <p:txBody>
          <a:bodyPr spcFirstLastPara="1" wrap="square" lIns="91425" tIns="91425" rIns="91425" bIns="91425" anchor="t" anchorCtr="0">
            <a:noAutofit/>
          </a:bodyPr>
          <a:lstStyle>
            <a:lvl1pPr lvl="0">
              <a:buNone/>
              <a:defRPr sz="1600">
                <a:solidFill>
                  <a:srgbClr val="19BBD5"/>
                </a:solidFill>
                <a:latin typeface="Nixie One"/>
                <a:ea typeface="Nixie One"/>
                <a:cs typeface="Nixie One"/>
                <a:sym typeface="Nixie One"/>
              </a:defRPr>
            </a:lvl1pPr>
            <a:lvl2pPr lvl="1">
              <a:buNone/>
              <a:defRPr sz="1600">
                <a:solidFill>
                  <a:srgbClr val="19BBD5"/>
                </a:solidFill>
                <a:latin typeface="Nixie One"/>
                <a:ea typeface="Nixie One"/>
                <a:cs typeface="Nixie One"/>
                <a:sym typeface="Nixie One"/>
              </a:defRPr>
            </a:lvl2pPr>
            <a:lvl3pPr lvl="2">
              <a:buNone/>
              <a:defRPr sz="1600">
                <a:solidFill>
                  <a:srgbClr val="19BBD5"/>
                </a:solidFill>
                <a:latin typeface="Nixie One"/>
                <a:ea typeface="Nixie One"/>
                <a:cs typeface="Nixie One"/>
                <a:sym typeface="Nixie One"/>
              </a:defRPr>
            </a:lvl3pPr>
            <a:lvl4pPr lvl="3">
              <a:buNone/>
              <a:defRPr sz="1600">
                <a:solidFill>
                  <a:srgbClr val="19BBD5"/>
                </a:solidFill>
                <a:latin typeface="Nixie One"/>
                <a:ea typeface="Nixie One"/>
                <a:cs typeface="Nixie One"/>
                <a:sym typeface="Nixie One"/>
              </a:defRPr>
            </a:lvl4pPr>
            <a:lvl5pPr lvl="4">
              <a:buNone/>
              <a:defRPr sz="1600">
                <a:solidFill>
                  <a:srgbClr val="19BBD5"/>
                </a:solidFill>
                <a:latin typeface="Nixie One"/>
                <a:ea typeface="Nixie One"/>
                <a:cs typeface="Nixie One"/>
                <a:sym typeface="Nixie One"/>
              </a:defRPr>
            </a:lvl5pPr>
            <a:lvl6pPr lvl="5">
              <a:buNone/>
              <a:defRPr sz="1600">
                <a:solidFill>
                  <a:srgbClr val="19BBD5"/>
                </a:solidFill>
                <a:latin typeface="Nixie One"/>
                <a:ea typeface="Nixie One"/>
                <a:cs typeface="Nixie One"/>
                <a:sym typeface="Nixie One"/>
              </a:defRPr>
            </a:lvl6pPr>
            <a:lvl7pPr lvl="6">
              <a:buNone/>
              <a:defRPr sz="1600">
                <a:solidFill>
                  <a:srgbClr val="19BBD5"/>
                </a:solidFill>
                <a:latin typeface="Nixie One"/>
                <a:ea typeface="Nixie One"/>
                <a:cs typeface="Nixie One"/>
                <a:sym typeface="Nixie One"/>
              </a:defRPr>
            </a:lvl7pPr>
            <a:lvl8pPr lvl="7">
              <a:buNone/>
              <a:defRPr sz="1600">
                <a:solidFill>
                  <a:srgbClr val="19BBD5"/>
                </a:solidFill>
                <a:latin typeface="Nixie One"/>
                <a:ea typeface="Nixie One"/>
                <a:cs typeface="Nixie One"/>
                <a:sym typeface="Nixie One"/>
              </a:defRPr>
            </a:lvl8pPr>
            <a:lvl9pPr lvl="8">
              <a:buNone/>
              <a:defRPr sz="1600">
                <a:solidFill>
                  <a:srgbClr val="19BBD5"/>
                </a:solidFill>
                <a:latin typeface="Nixie One"/>
                <a:ea typeface="Nixie One"/>
                <a:cs typeface="Nixie One"/>
                <a:sym typeface="Nixie 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06481413"/>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666" r:id="rId5"/>
    <p:sldLayoutId id="2147483667" r:id="rId6"/>
    <p:sldLayoutId id="2147483668" r:id="rId7"/>
    <p:sldLayoutId id="2147483669"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10267" y="2314133"/>
            <a:ext cx="6592400" cy="860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2310267" y="3006833"/>
            <a:ext cx="6592400" cy="22132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8076" y="6380700"/>
            <a:ext cx="731600" cy="477200"/>
          </a:xfrm>
          <a:prstGeom prst="rect">
            <a:avLst/>
          </a:prstGeom>
          <a:noFill/>
          <a:ln>
            <a:noFill/>
          </a:ln>
        </p:spPr>
        <p:txBody>
          <a:bodyPr spcFirstLastPara="1" wrap="square" lIns="91425" tIns="91425" rIns="91425" bIns="91425" anchor="t" anchorCtr="0">
            <a:noAutofit/>
          </a:bodyPr>
          <a:lstStyle>
            <a:lvl1pPr lvl="0">
              <a:buNone/>
              <a:defRPr sz="1600">
                <a:solidFill>
                  <a:srgbClr val="19BBD5"/>
                </a:solidFill>
                <a:latin typeface="Nixie One"/>
                <a:ea typeface="Nixie One"/>
                <a:cs typeface="Nixie One"/>
                <a:sym typeface="Nixie One"/>
              </a:defRPr>
            </a:lvl1pPr>
            <a:lvl2pPr lvl="1">
              <a:buNone/>
              <a:defRPr sz="1600">
                <a:solidFill>
                  <a:srgbClr val="19BBD5"/>
                </a:solidFill>
                <a:latin typeface="Nixie One"/>
                <a:ea typeface="Nixie One"/>
                <a:cs typeface="Nixie One"/>
                <a:sym typeface="Nixie One"/>
              </a:defRPr>
            </a:lvl2pPr>
            <a:lvl3pPr lvl="2">
              <a:buNone/>
              <a:defRPr sz="1600">
                <a:solidFill>
                  <a:srgbClr val="19BBD5"/>
                </a:solidFill>
                <a:latin typeface="Nixie One"/>
                <a:ea typeface="Nixie One"/>
                <a:cs typeface="Nixie One"/>
                <a:sym typeface="Nixie One"/>
              </a:defRPr>
            </a:lvl3pPr>
            <a:lvl4pPr lvl="3">
              <a:buNone/>
              <a:defRPr sz="1600">
                <a:solidFill>
                  <a:srgbClr val="19BBD5"/>
                </a:solidFill>
                <a:latin typeface="Nixie One"/>
                <a:ea typeface="Nixie One"/>
                <a:cs typeface="Nixie One"/>
                <a:sym typeface="Nixie One"/>
              </a:defRPr>
            </a:lvl4pPr>
            <a:lvl5pPr lvl="4">
              <a:buNone/>
              <a:defRPr sz="1600">
                <a:solidFill>
                  <a:srgbClr val="19BBD5"/>
                </a:solidFill>
                <a:latin typeface="Nixie One"/>
                <a:ea typeface="Nixie One"/>
                <a:cs typeface="Nixie One"/>
                <a:sym typeface="Nixie One"/>
              </a:defRPr>
            </a:lvl5pPr>
            <a:lvl6pPr lvl="5">
              <a:buNone/>
              <a:defRPr sz="1600">
                <a:solidFill>
                  <a:srgbClr val="19BBD5"/>
                </a:solidFill>
                <a:latin typeface="Nixie One"/>
                <a:ea typeface="Nixie One"/>
                <a:cs typeface="Nixie One"/>
                <a:sym typeface="Nixie One"/>
              </a:defRPr>
            </a:lvl6pPr>
            <a:lvl7pPr lvl="6">
              <a:buNone/>
              <a:defRPr sz="1600">
                <a:solidFill>
                  <a:srgbClr val="19BBD5"/>
                </a:solidFill>
                <a:latin typeface="Nixie One"/>
                <a:ea typeface="Nixie One"/>
                <a:cs typeface="Nixie One"/>
                <a:sym typeface="Nixie One"/>
              </a:defRPr>
            </a:lvl7pPr>
            <a:lvl8pPr lvl="7">
              <a:buNone/>
              <a:defRPr sz="1600">
                <a:solidFill>
                  <a:srgbClr val="19BBD5"/>
                </a:solidFill>
                <a:latin typeface="Nixie One"/>
                <a:ea typeface="Nixie One"/>
                <a:cs typeface="Nixie One"/>
                <a:sym typeface="Nixie One"/>
              </a:defRPr>
            </a:lvl8pPr>
            <a:lvl9pPr lvl="8">
              <a:buNone/>
              <a:defRPr sz="1600">
                <a:solidFill>
                  <a:srgbClr val="19BBD5"/>
                </a:solidFill>
                <a:latin typeface="Nixie One"/>
                <a:ea typeface="Nixie One"/>
                <a:cs typeface="Nixie One"/>
                <a:sym typeface="Nixie 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4234965"/>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524540" y="2442636"/>
            <a:ext cx="11142919" cy="3279564"/>
          </a:xfrm>
          <a:prstGeom prst="rect">
            <a:avLst/>
          </a:prstGeom>
        </p:spPr>
        <p:txBody>
          <a:bodyPr spcFirstLastPara="1" wrap="square" lIns="121900" tIns="121900" rIns="121900" bIns="121900" anchor="ctr" anchorCtr="0">
            <a:noAutofit/>
          </a:bodyPr>
          <a:lstStyle/>
          <a:p>
            <a:r>
              <a:rPr lang="en-US" sz="6000" dirty="0">
                <a:latin typeface="SF Pro Rounded" pitchFamily="2" charset="0"/>
                <a:ea typeface="SF Pro Rounded" pitchFamily="2" charset="0"/>
                <a:cs typeface="SF Pro Rounded" pitchFamily="2" charset="0"/>
              </a:rPr>
              <a:t>BÁO CÁO CUỐI KỲ</a:t>
            </a:r>
            <a:br>
              <a:rPr lang="en-US" sz="6000" dirty="0"/>
            </a:br>
            <a:r>
              <a:rPr lang="en-US" sz="6000" b="1" dirty="0">
                <a:latin typeface="SF Pro Rounded" pitchFamily="2" charset="0"/>
                <a:ea typeface="SF Pro Rounded" pitchFamily="2" charset="0"/>
                <a:cs typeface="SF Pro Rounded" pitchFamily="2" charset="0"/>
              </a:rPr>
              <a:t>AWS DeepRacer </a:t>
            </a:r>
            <a:br>
              <a:rPr lang="en-US" sz="6000" b="1" dirty="0">
                <a:latin typeface="SF Pro Rounded" pitchFamily="2" charset="0"/>
                <a:ea typeface="SF Pro Rounded" pitchFamily="2" charset="0"/>
                <a:cs typeface="SF Pro Rounded" pitchFamily="2" charset="0"/>
              </a:rPr>
            </a:br>
            <a:r>
              <a:rPr lang="en-US" sz="6000" b="1" dirty="0">
                <a:latin typeface="SF Pro Rounded" pitchFamily="2" charset="0"/>
                <a:ea typeface="SF Pro Rounded" pitchFamily="2" charset="0"/>
                <a:cs typeface="SF Pro Rounded" pitchFamily="2" charset="0"/>
              </a:rPr>
              <a:t>và thực nghiệm</a:t>
            </a:r>
            <a:br>
              <a:rPr lang="en-US" sz="6000" dirty="0"/>
            </a:br>
            <a:endParaRPr lang="en-US" sz="6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Giới thiệu</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AWS DeepRacer Student: do Intel tổ chức, cho phép các học sinh trung học và đại học trên toàn cầu phát triển các kỹ năng ML(Machine Learning) của họ trong một giải đua tự trị thú vị, thực hành.</a:t>
            </a:r>
          </a:p>
          <a:p>
            <a:pPr marL="342900" indent="-342900" algn="just">
              <a:buFont typeface="Courier New" panose="02070309020205020404" pitchFamily="49" charset="0"/>
              <a:buChar char="o"/>
            </a:pPr>
            <a:endParaRPr lang="vi-VN" sz="2500" dirty="0">
              <a:latin typeface="SF Pro Rounded" pitchFamily="2" charset="0"/>
              <a:ea typeface="SF Pro Rounded" pitchFamily="2" charset="0"/>
              <a:cs typeface="SF Pro Rounded" pitchFamily="2" charset="0"/>
            </a:endParaRP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Với AWS DeepRacer Student, bất kỳ học sinh nào từ 16 tuổi trở lên đều có thể tận dụng 20 giờ tài liệu giáo dục ML và 10 giờ đào tạo mô hình(Training Model) hàng tháng để tính toán các nguồn lực để nâng cao kỹ năng ML. Trải nghiệm các kỹ năng mới trong các cuộc thi hàng tháng để có cơ hội giành được các giải thưởng như học bổng, thiết bị và trải nghiệm bằng cách trở thành một trong những tay đua hàng đầu trong các cuộc thi toàn cầu diễn ra hàng tháng.</a:t>
            </a:r>
          </a:p>
          <a:p>
            <a:pPr marL="342900" indent="-342900" algn="just">
              <a:buFont typeface="Courier New" panose="02070309020205020404" pitchFamily="49" charset="0"/>
              <a:buChar char="o"/>
            </a:pPr>
            <a:endParaRPr lang="vi-VN" sz="2500" dirty="0">
              <a:latin typeface="SF Pro Rounded" pitchFamily="2" charset="0"/>
              <a:ea typeface="SF Pro Rounded" pitchFamily="2" charset="0"/>
              <a:cs typeface="SF Pro Rounded" pitchFamily="2" charset="0"/>
            </a:endParaRPr>
          </a:p>
          <a:p>
            <a:pPr marL="0" indent="0">
              <a:buNone/>
            </a:pPr>
            <a:endParaRPr lang="vi-VN" sz="2500" dirty="0">
              <a:latin typeface="SF Pro Rounded" pitchFamily="2" charset="0"/>
              <a:ea typeface="SF Pro Rounded" pitchFamily="2" charset="0"/>
              <a:cs typeface="SF Pro Rounded" pitchFamily="2" charset="0"/>
            </a:endParaRPr>
          </a:p>
          <a:p>
            <a:pPr marL="0" indent="0">
              <a:buNone/>
            </a:pPr>
            <a:endParaRPr lang="en-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10</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5599253"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STUDENT LEAGUE</a:t>
            </a:r>
          </a:p>
        </p:txBody>
      </p:sp>
    </p:spTree>
    <p:extLst>
      <p:ext uri="{BB962C8B-B14F-4D97-AF65-F5344CB8AC3E}">
        <p14:creationId xmlns:p14="http://schemas.microsoft.com/office/powerpoint/2010/main" val="3684331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 và giải thưởng</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Đua hàng tháng trong các cuộc thi ảo</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Học sinh có thể cạnh tranh hàng tháng để giành được các giải thưởng như thiết bị AWS DeepRacer và quỹ áp dụng cho học phí sau trung học. Vào cuối mỗi tháng, 2 tay đua hàng đầu trên bảng xếp hạng sẽ tiến đến Vòng chung kết Giải AWS DeepRacer Student League.</a:t>
            </a:r>
          </a:p>
          <a:p>
            <a:pPr marL="342900" indent="-342900" algn="just">
              <a:buFont typeface="Courier New" panose="02070309020205020404" pitchFamily="49" charset="0"/>
              <a:buChar char="o"/>
            </a:pPr>
            <a:endParaRPr lang="vi-VN" sz="2500" dirty="0">
              <a:latin typeface="SF Pro Rounded" pitchFamily="2" charset="0"/>
              <a:ea typeface="SF Pro Rounded" pitchFamily="2" charset="0"/>
              <a:cs typeface="SF Pro Rounded" pitchFamily="2" charset="0"/>
            </a:endParaRP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nhất - $ 1,000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2 - $ 500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1 - 8 - Xe AWS DeepRacer</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Tiến tới Vòng chung kết Liên đoàn Sinh viên</a:t>
            </a:r>
          </a:p>
          <a:p>
            <a:pPr marL="342900" indent="-342900" algn="just">
              <a:buFont typeface="Courier New" panose="02070309020205020404" pitchFamily="49" charset="0"/>
              <a:buChar char="o"/>
            </a:pPr>
            <a:endParaRPr lang="vi-VN" sz="2500" dirty="0">
              <a:latin typeface="SF Pro Rounded" pitchFamily="2" charset="0"/>
              <a:ea typeface="SF Pro Rounded" pitchFamily="2" charset="0"/>
              <a:cs typeface="SF Pro Rounded" pitchFamily="2" charset="0"/>
            </a:endParaRP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11</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Tree>
    <p:extLst>
      <p:ext uri="{BB962C8B-B14F-4D97-AF65-F5344CB8AC3E}">
        <p14:creationId xmlns:p14="http://schemas.microsoft.com/office/powerpoint/2010/main" val="3797948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 và giải thưởng</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Các thí sinh lọt vào vòng chung kết hàng tháng sẽ cạnh tranh vào tháng 10 trong Vòng chung kết của Liên đoàn Sinh viên. 3 người chiến thắng hàng đầu từ Vòng chung kết sẽ giành được quỹ học phí và một chuyến tham dự Giải vô địch DeepRacer League tại AWS re: Invent 2022 ở Las Vegas, NV Hoa Kỳ.</a:t>
            </a:r>
          </a:p>
          <a:p>
            <a:pPr marL="342900" indent="-342900" algn="just">
              <a:buFont typeface="Courier New" panose="02070309020205020404" pitchFamily="49" charset="0"/>
              <a:buChar char="o"/>
            </a:pPr>
            <a:endParaRPr lang="vi-VN" sz="2500" dirty="0">
              <a:latin typeface="SF Pro Rounded" pitchFamily="2" charset="0"/>
              <a:ea typeface="SF Pro Rounded" pitchFamily="2" charset="0"/>
              <a:cs typeface="SF Pro Rounded" pitchFamily="2" charset="0"/>
            </a:endParaRP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nhất - $ 5.000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2 - $ 2.500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3 - $ 1,000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Vị trí thứ 4 - 6 - $ 500 USD cho học phí</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Đăng ký Chương trình học bổng AI &amp; ML</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12</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Tree>
    <p:extLst>
      <p:ext uri="{BB962C8B-B14F-4D97-AF65-F5344CB8AC3E}">
        <p14:creationId xmlns:p14="http://schemas.microsoft.com/office/powerpoint/2010/main" val="26757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 và giải thưởng</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Ngoài các giải thưởng DeepRacer Student League, những sinh viên không được phục vụ hoặc có trình độ thấp trong lĩnh vực công nghệ có thể đủ điều kiện tham gia Chương trình học bổng AWS AI &amp; ML với cơ hội kiếm được tới hai trong số 2.500 học bổng miễn phí nano Udacity (trị giá $ 4.000 USD).</a:t>
            </a: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13</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Tree>
    <p:extLst>
      <p:ext uri="{BB962C8B-B14F-4D97-AF65-F5344CB8AC3E}">
        <p14:creationId xmlns:p14="http://schemas.microsoft.com/office/powerpoint/2010/main" val="1625731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3486430" y="2655800"/>
            <a:ext cx="9296400" cy="1546400"/>
          </a:xfrm>
          <a:prstGeom prst="rect">
            <a:avLst/>
          </a:prstGeom>
        </p:spPr>
        <p:txBody>
          <a:bodyPr spcFirstLastPara="1" wrap="square" lIns="121900" tIns="121900" rIns="121900" bIns="121900" anchor="ctr" anchorCtr="0">
            <a:noAutofit/>
          </a:bodyPr>
          <a:lstStyle/>
          <a:p>
            <a:r>
              <a:rPr lang="en-US" sz="4800" b="1" dirty="0">
                <a:latin typeface="SF Pro Rounded" pitchFamily="2" charset="0"/>
                <a:ea typeface="SF Pro Rounded" pitchFamily="2" charset="0"/>
                <a:cs typeface="SF Pro Rounded" pitchFamily="2" charset="0"/>
              </a:rPr>
              <a:t>THỰC NGHIỆM</a:t>
            </a:r>
            <a:endParaRPr dirty="0">
              <a:latin typeface="SF Pro Rounded" pitchFamily="2" charset="0"/>
              <a:ea typeface="SF Pro Rounded" pitchFamily="2" charset="0"/>
              <a:cs typeface="SF Pro Rounded" pitchFamily="2" charset="0"/>
            </a:endParaRPr>
          </a:p>
        </p:txBody>
      </p:sp>
      <p:sp>
        <p:nvSpPr>
          <p:cNvPr id="361" name="Google Shape;361;p14"/>
          <p:cNvSpPr txBox="1"/>
          <p:nvPr/>
        </p:nvSpPr>
        <p:spPr>
          <a:xfrm>
            <a:off x="546099" y="2235200"/>
            <a:ext cx="2940331" cy="2362400"/>
          </a:xfrm>
          <a:prstGeom prst="rect">
            <a:avLst/>
          </a:prstGeom>
          <a:noFill/>
          <a:ln>
            <a:noFill/>
          </a:ln>
        </p:spPr>
        <p:txBody>
          <a:bodyPr spcFirstLastPara="1" wrap="square" lIns="121900" tIns="121900" rIns="121900" bIns="121900" anchor="ctr" anchorCtr="0">
            <a:noAutofit/>
          </a:bodyPr>
          <a:lstStyle/>
          <a:p>
            <a:pPr algn="ctr"/>
            <a:r>
              <a:rPr lang="en" sz="6400" b="1">
                <a:solidFill>
                  <a:srgbClr val="FFFFFF"/>
                </a:solidFill>
                <a:latin typeface="SF Pro Rounded" pitchFamily="2" charset="0"/>
                <a:ea typeface="SF Pro Rounded" pitchFamily="2" charset="0"/>
                <a:cs typeface="SF Pro Rounded" pitchFamily="2" charset="0"/>
                <a:sym typeface="Nixie One"/>
              </a:rPr>
              <a:t>4</a:t>
            </a:r>
            <a:endParaRPr sz="2400" b="1">
              <a:solidFill>
                <a:srgbClr val="FFFFFF"/>
              </a:solidFill>
              <a:latin typeface="SF Pro Rounded" pitchFamily="2" charset="0"/>
              <a:ea typeface="SF Pro Rounded" pitchFamily="2" charset="0"/>
              <a:cs typeface="SF Pro Rounded" pitchFamily="2" charset="0"/>
            </a:endParaRPr>
          </a:p>
        </p:txBody>
      </p:sp>
    </p:spTree>
    <p:extLst>
      <p:ext uri="{BB962C8B-B14F-4D97-AF65-F5344CB8AC3E}">
        <p14:creationId xmlns:p14="http://schemas.microsoft.com/office/powerpoint/2010/main" val="4185038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9122296" y="1380280"/>
            <a:ext cx="3069704" cy="4097438"/>
          </a:xfrm>
          <a:prstGeom prst="rect">
            <a:avLst/>
          </a:prstGeom>
        </p:spPr>
        <p:txBody>
          <a:bodyPr spcFirstLastPara="1" wrap="square" lIns="121900" tIns="121900" rIns="121900" bIns="121900" anchor="t" anchorCtr="0">
            <a:noAutofit/>
          </a:bodyPr>
          <a:lstStyle/>
          <a:p>
            <a:pPr marL="0" indent="0" algn="just">
              <a:buNone/>
            </a:pPr>
            <a:r>
              <a:rPr lang="vi-VN" sz="2500" dirty="0">
                <a:latin typeface="SF Pro Rounded" pitchFamily="2" charset="0"/>
                <a:ea typeface="SF Pro Rounded" pitchFamily="2" charset="0"/>
                <a:cs typeface="SF Pro Rounded" pitchFamily="2" charset="0"/>
              </a:rPr>
              <a:t>Qua tìm hiểu và thực nghiệm, nhóm đã rút ra được một số mô hình phù hợp cho việc huấn luyện và đạt được một thứ hạng không quá thấp trong cuộc đua Open Division Tháng 12</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15</a:t>
            </a:fld>
            <a:endParaRPr kern="0"/>
          </a:p>
        </p:txBody>
      </p:sp>
      <p:pic>
        <p:nvPicPr>
          <p:cNvPr id="7" name="Picture 6">
            <a:extLst>
              <a:ext uri="{FF2B5EF4-FFF2-40B4-BE49-F238E27FC236}">
                <a16:creationId xmlns:a16="http://schemas.microsoft.com/office/drawing/2014/main" id="{D094A1F7-E10A-1EBE-340F-DE3B6B9C4289}"/>
              </a:ext>
            </a:extLst>
          </p:cNvPr>
          <p:cNvPicPr>
            <a:picLocks noChangeAspect="1"/>
          </p:cNvPicPr>
          <p:nvPr/>
        </p:nvPicPr>
        <p:blipFill>
          <a:blip r:embed="rId3"/>
          <a:stretch>
            <a:fillRect/>
          </a:stretch>
        </p:blipFill>
        <p:spPr>
          <a:xfrm>
            <a:off x="2364128" y="816664"/>
            <a:ext cx="6572973" cy="5224671"/>
          </a:xfrm>
          <a:prstGeom prst="rect">
            <a:avLst/>
          </a:prstGeom>
        </p:spPr>
      </p:pic>
    </p:spTree>
    <p:extLst>
      <p:ext uri="{BB962C8B-B14F-4D97-AF65-F5344CB8AC3E}">
        <p14:creationId xmlns:p14="http://schemas.microsoft.com/office/powerpoint/2010/main" val="3923568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3486430" y="2655800"/>
            <a:ext cx="9296400" cy="1546400"/>
          </a:xfrm>
          <a:prstGeom prst="rect">
            <a:avLst/>
          </a:prstGeom>
        </p:spPr>
        <p:txBody>
          <a:bodyPr spcFirstLastPara="1" wrap="square" lIns="121900" tIns="121900" rIns="121900" bIns="121900" anchor="ctr" anchorCtr="0">
            <a:noAutofit/>
          </a:bodyPr>
          <a:lstStyle/>
          <a:p>
            <a:r>
              <a:rPr lang="en-US" b="1" dirty="0">
                <a:latin typeface="SF Pro Rounded" pitchFamily="2" charset="0"/>
                <a:ea typeface="SF Pro Rounded" pitchFamily="2" charset="0"/>
                <a:cs typeface="SF Pro Rounded" pitchFamily="2" charset="0"/>
              </a:rPr>
              <a:t>CÁCH THAM GIA </a:t>
            </a:r>
            <a:br>
              <a:rPr lang="en-US" b="1" dirty="0">
                <a:latin typeface="SF Pro Rounded" pitchFamily="2" charset="0"/>
                <a:ea typeface="SF Pro Rounded" pitchFamily="2" charset="0"/>
                <a:cs typeface="SF Pro Rounded" pitchFamily="2" charset="0"/>
              </a:rPr>
            </a:br>
            <a:r>
              <a:rPr lang="en-US" b="1" dirty="0">
                <a:latin typeface="SF Pro Rounded" pitchFamily="2" charset="0"/>
                <a:ea typeface="SF Pro Rounded" pitchFamily="2" charset="0"/>
                <a:cs typeface="SF Pro Rounded" pitchFamily="2" charset="0"/>
              </a:rPr>
              <a:t>CÁC GIẢI ĐUA</a:t>
            </a:r>
            <a:endParaRPr b="1" dirty="0">
              <a:latin typeface="SF Pro Rounded" pitchFamily="2" charset="0"/>
              <a:ea typeface="SF Pro Rounded" pitchFamily="2" charset="0"/>
              <a:cs typeface="SF Pro Rounded" pitchFamily="2" charset="0"/>
            </a:endParaRPr>
          </a:p>
        </p:txBody>
      </p:sp>
    </p:spTree>
    <p:extLst>
      <p:ext uri="{BB962C8B-B14F-4D97-AF65-F5344CB8AC3E}">
        <p14:creationId xmlns:p14="http://schemas.microsoft.com/office/powerpoint/2010/main" val="3129969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9" name="Google Shape;399;p18"/>
          <p:cNvSpPr txBox="1">
            <a:spLocks noGrp="1"/>
          </p:cNvSpPr>
          <p:nvPr>
            <p:ph type="title"/>
          </p:nvPr>
        </p:nvSpPr>
        <p:spPr>
          <a:xfrm>
            <a:off x="3046784" y="693151"/>
            <a:ext cx="6592400" cy="860400"/>
          </a:xfrm>
          <a:prstGeom prst="rect">
            <a:avLst/>
          </a:prstGeom>
        </p:spPr>
        <p:txBody>
          <a:bodyPr spcFirstLastPara="1" wrap="square" lIns="121900" tIns="121900" rIns="121900" bIns="121900" anchor="b" anchorCtr="0">
            <a:noAutofit/>
          </a:bodyPr>
          <a:lstStyle/>
          <a:p>
            <a:pPr algn="ctr"/>
            <a:r>
              <a:rPr lang="en-US" b="1" dirty="0" err="1">
                <a:latin typeface="SF Pro Rounded" pitchFamily="2" charset="0"/>
                <a:ea typeface="SF Pro Rounded" pitchFamily="2" charset="0"/>
                <a:cs typeface="SF Pro Rounded" pitchFamily="2" charset="0"/>
              </a:rPr>
              <a:t>KẾT LUẬN</a:t>
            </a:r>
            <a:endParaRPr b="1" dirty="0">
              <a:latin typeface="SF Pro Rounded" pitchFamily="2" charset="0"/>
              <a:ea typeface="SF Pro Rounded" pitchFamily="2" charset="0"/>
              <a:cs typeface="SF Pro Rounded" pitchFamily="2" charset="0"/>
            </a:endParaRPr>
          </a:p>
        </p:txBody>
      </p:sp>
      <p:sp>
        <p:nvSpPr>
          <p:cNvPr id="400" name="Google Shape;400;p18"/>
          <p:cNvSpPr txBox="1">
            <a:spLocks noGrp="1"/>
          </p:cNvSpPr>
          <p:nvPr>
            <p:ph type="body" idx="2"/>
          </p:nvPr>
        </p:nvSpPr>
        <p:spPr>
          <a:xfrm>
            <a:off x="1205345" y="1553551"/>
            <a:ext cx="10460181" cy="4233643"/>
          </a:xfrm>
          <a:prstGeom prst="rect">
            <a:avLst/>
          </a:prstGeom>
        </p:spPr>
        <p:txBody>
          <a:bodyPr spcFirstLastPara="1" wrap="square" lIns="121900" tIns="121900" rIns="121900" bIns="121900" anchor="t" anchorCtr="0">
            <a:noAutofit/>
          </a:bodyPr>
          <a:lstStyle/>
          <a:p>
            <a:pPr marL="0" indent="0">
              <a:buNone/>
            </a:pPr>
            <a:r>
              <a:rPr lang="vi-VN" sz="4000" dirty="0">
                <a:solidFill>
                  <a:schemeClr val="bg1">
                    <a:lumMod val="50000"/>
                    <a:lumOff val="50000"/>
                  </a:schemeClr>
                </a:solidFill>
                <a:latin typeface="SF Pro Rounded" pitchFamily="2" charset="0"/>
                <a:ea typeface="SF Pro Rounded" pitchFamily="2" charset="0"/>
                <a:cs typeface="SF Pro Rounded" pitchFamily="2" charset="0"/>
              </a:rPr>
              <a:t>Hạn chế: </a:t>
            </a:r>
            <a:r>
              <a:rPr lang="vi-VN" sz="4000" dirty="0">
                <a:latin typeface="SF Pro Rounded" pitchFamily="2" charset="0"/>
                <a:ea typeface="SF Pro Rounded" pitchFamily="2" charset="0"/>
                <a:cs typeface="SF Pro Rounded" pitchFamily="2" charset="0"/>
              </a:rPr>
              <a:t>thuật toán tính thưởng chưa cải thiện tốt việc giúp xe đi đúng trong làn đường, một số đường đua ziczac tỉ lệ hoàn thành còn thấp</a:t>
            </a:r>
          </a:p>
          <a:p>
            <a:pPr marL="0" indent="0">
              <a:buNone/>
            </a:pPr>
            <a:r>
              <a:rPr lang="vi-VN" sz="4000" dirty="0">
                <a:solidFill>
                  <a:schemeClr val="bg1">
                    <a:lumMod val="50000"/>
                    <a:lumOff val="50000"/>
                  </a:schemeClr>
                </a:solidFill>
                <a:latin typeface="SF Pro Rounded" pitchFamily="2" charset="0"/>
                <a:ea typeface="SF Pro Rounded" pitchFamily="2" charset="0"/>
                <a:cs typeface="SF Pro Rounded" pitchFamily="2" charset="0"/>
              </a:rPr>
              <a:t>Hướng phát triển: </a:t>
            </a:r>
            <a:r>
              <a:rPr lang="vi-VN" sz="4000" dirty="0">
                <a:latin typeface="SF Pro Rounded" pitchFamily="2" charset="0"/>
                <a:ea typeface="SF Pro Rounded" pitchFamily="2" charset="0"/>
                <a:cs typeface="SF Pro Rounded" pitchFamily="2" charset="0"/>
              </a:rPr>
              <a:t>cải thiện các thuật toán điểm thưởng phù hợp cho nhiều đường đua, tham gia các giải đấu cộng đồng</a:t>
            </a:r>
          </a:p>
          <a:p>
            <a:pPr marL="0" indent="0">
              <a:buNone/>
            </a:pPr>
            <a:endParaRPr lang="vi-VN" sz="4000" dirty="0">
              <a:latin typeface="SF Pro Rounded" pitchFamily="2" charset="0"/>
              <a:ea typeface="SF Pro Rounded" pitchFamily="2" charset="0"/>
              <a:cs typeface="SF Pro Rounded" pitchFamily="2" charset="0"/>
            </a:endParaRPr>
          </a:p>
        </p:txBody>
      </p:sp>
      <p:sp>
        <p:nvSpPr>
          <p:cNvPr id="401" name="Google Shape;401;p18"/>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latin typeface="SF Pro Rounded" pitchFamily="2" charset="0"/>
                <a:ea typeface="SF Pro Rounded" pitchFamily="2" charset="0"/>
                <a:cs typeface="SF Pro Rounded" pitchFamily="2" charset="0"/>
              </a:rPr>
              <a:pPr defTabSz="1219170">
                <a:buClr>
                  <a:srgbClr val="000000"/>
                </a:buClr>
              </a:pPr>
              <a:t>17</a:t>
            </a:fld>
            <a:endParaRPr kern="0">
              <a:latin typeface="SF Pro Rounded" pitchFamily="2" charset="0"/>
              <a:ea typeface="SF Pro Rounded" pitchFamily="2" charset="0"/>
              <a:cs typeface="SF Pro Rounded" pitchFamily="2"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25"/>
          <p:cNvSpPr txBox="1">
            <a:spLocks noGrp="1"/>
          </p:cNvSpPr>
          <p:nvPr>
            <p:ph type="ctrTitle" idx="4294967295"/>
          </p:nvPr>
        </p:nvSpPr>
        <p:spPr>
          <a:xfrm>
            <a:off x="914400" y="-12"/>
            <a:ext cx="10363200" cy="6858000"/>
          </a:xfrm>
          <a:prstGeom prst="rect">
            <a:avLst/>
          </a:prstGeom>
        </p:spPr>
        <p:txBody>
          <a:bodyPr spcFirstLastPara="1" wrap="square" lIns="121900" tIns="121900" rIns="121900" bIns="121900" anchor="ctr" anchorCtr="0">
            <a:noAutofit/>
          </a:bodyPr>
          <a:lstStyle/>
          <a:p>
            <a:pPr algn="ctr"/>
            <a:r>
              <a:rPr lang="en-US" sz="6000" b="1" dirty="0" err="1">
                <a:latin typeface="SF Pro Rounded" pitchFamily="2" charset="0"/>
                <a:ea typeface="SF Pro Rounded" pitchFamily="2" charset="0"/>
                <a:cs typeface="SF Pro Rounded" pitchFamily="2" charset="0"/>
                <a:sym typeface="Muli"/>
              </a:rPr>
              <a:t>Cảm</a:t>
            </a:r>
            <a:r>
              <a:rPr lang="en-US" sz="6000" b="1" dirty="0">
                <a:latin typeface="SF Pro Rounded" pitchFamily="2" charset="0"/>
                <a:ea typeface="SF Pro Rounded" pitchFamily="2" charset="0"/>
                <a:cs typeface="SF Pro Rounded" pitchFamily="2" charset="0"/>
                <a:sym typeface="Muli"/>
              </a:rPr>
              <a:t> </a:t>
            </a:r>
            <a:r>
              <a:rPr lang="vi-VN" sz="6000" b="1" dirty="0">
                <a:latin typeface="SF Pro Rounded" pitchFamily="2" charset="0"/>
                <a:ea typeface="SF Pro Rounded" pitchFamily="2" charset="0"/>
                <a:cs typeface="SF Pro Rounded" pitchFamily="2" charset="0"/>
                <a:sym typeface="Muli"/>
              </a:rPr>
              <a:t>ơ</a:t>
            </a:r>
            <a:r>
              <a:rPr lang="en-US" sz="6000" b="1" dirty="0">
                <a:latin typeface="SF Pro Rounded" pitchFamily="2" charset="0"/>
                <a:ea typeface="SF Pro Rounded" pitchFamily="2" charset="0"/>
                <a:cs typeface="SF Pro Rounded" pitchFamily="2" charset="0"/>
                <a:sym typeface="Muli"/>
              </a:rPr>
              <a:t>n </a:t>
            </a:r>
            <a:r>
              <a:rPr lang="en-US" sz="6000" b="1" dirty="0" err="1">
                <a:latin typeface="SF Pro Rounded" pitchFamily="2" charset="0"/>
                <a:ea typeface="SF Pro Rounded" pitchFamily="2" charset="0"/>
                <a:cs typeface="SF Pro Rounded" pitchFamily="2" charset="0"/>
                <a:sym typeface="Muli"/>
              </a:rPr>
              <a:t>thầy</a:t>
            </a:r>
            <a:r>
              <a:rPr lang="en-US" sz="6000" b="1" dirty="0">
                <a:latin typeface="SF Pro Rounded" pitchFamily="2" charset="0"/>
                <a:ea typeface="SF Pro Rounded" pitchFamily="2" charset="0"/>
                <a:cs typeface="SF Pro Rounded" pitchFamily="2" charset="0"/>
                <a:sym typeface="Muli"/>
              </a:rPr>
              <a:t> </a:t>
            </a:r>
            <a:r>
              <a:rPr lang="en-US" sz="6000" b="1" dirty="0" err="1">
                <a:latin typeface="SF Pro Rounded" pitchFamily="2" charset="0"/>
                <a:ea typeface="SF Pro Rounded" pitchFamily="2" charset="0"/>
                <a:cs typeface="SF Pro Rounded" pitchFamily="2" charset="0"/>
                <a:sym typeface="Muli"/>
              </a:rPr>
              <a:t>đã</a:t>
            </a:r>
            <a:r>
              <a:rPr lang="en-US" sz="6000" b="1" dirty="0">
                <a:latin typeface="SF Pro Rounded" pitchFamily="2" charset="0"/>
                <a:ea typeface="SF Pro Rounded" pitchFamily="2" charset="0"/>
                <a:cs typeface="SF Pro Rounded" pitchFamily="2" charset="0"/>
                <a:sym typeface="Muli"/>
              </a:rPr>
              <a:t> </a:t>
            </a:r>
            <a:r>
              <a:rPr lang="en-US" sz="6000" b="1" dirty="0" err="1">
                <a:latin typeface="SF Pro Rounded" pitchFamily="2" charset="0"/>
                <a:ea typeface="SF Pro Rounded" pitchFamily="2" charset="0"/>
                <a:cs typeface="SF Pro Rounded" pitchFamily="2" charset="0"/>
                <a:sym typeface="Muli"/>
              </a:rPr>
              <a:t>xem</a:t>
            </a:r>
            <a:r>
              <a:rPr lang="en-US" sz="6000" b="1" dirty="0">
                <a:latin typeface="SF Pro Rounded" pitchFamily="2" charset="0"/>
                <a:ea typeface="SF Pro Rounded" pitchFamily="2" charset="0"/>
                <a:cs typeface="SF Pro Rounded" pitchFamily="2" charset="0"/>
                <a:sym typeface="Muli"/>
              </a:rPr>
              <a:t> video </a:t>
            </a:r>
            <a:r>
              <a:rPr lang="en-US" sz="6000" b="1" dirty="0" err="1">
                <a:latin typeface="SF Pro Rounded" pitchFamily="2" charset="0"/>
                <a:ea typeface="SF Pro Rounded" pitchFamily="2" charset="0"/>
                <a:cs typeface="SF Pro Rounded" pitchFamily="2" charset="0"/>
                <a:sym typeface="Muli"/>
              </a:rPr>
              <a:t>báo</a:t>
            </a:r>
            <a:r>
              <a:rPr lang="en-US" sz="6000" b="1" dirty="0">
                <a:latin typeface="SF Pro Rounded" pitchFamily="2" charset="0"/>
                <a:ea typeface="SF Pro Rounded" pitchFamily="2" charset="0"/>
                <a:cs typeface="SF Pro Rounded" pitchFamily="2" charset="0"/>
                <a:sym typeface="Muli"/>
              </a:rPr>
              <a:t> </a:t>
            </a:r>
            <a:r>
              <a:rPr lang="en-US" sz="6000" b="1" dirty="0" err="1">
                <a:latin typeface="SF Pro Rounded" pitchFamily="2" charset="0"/>
                <a:ea typeface="SF Pro Rounded" pitchFamily="2" charset="0"/>
                <a:cs typeface="SF Pro Rounded" pitchFamily="2" charset="0"/>
                <a:sym typeface="Muli"/>
              </a:rPr>
              <a:t>cáo</a:t>
            </a:r>
            <a:r>
              <a:rPr lang="en-US" sz="6000" b="1" dirty="0">
                <a:latin typeface="SF Pro Rounded" pitchFamily="2" charset="0"/>
                <a:ea typeface="SF Pro Rounded" pitchFamily="2" charset="0"/>
                <a:cs typeface="SF Pro Rounded" pitchFamily="2" charset="0"/>
                <a:sym typeface="Muli"/>
              </a:rPr>
              <a:t> </a:t>
            </a:r>
            <a:r>
              <a:rPr lang="en-US" sz="6000" b="1" dirty="0" err="1">
                <a:latin typeface="SF Pro Rounded" pitchFamily="2" charset="0"/>
                <a:ea typeface="SF Pro Rounded" pitchFamily="2" charset="0"/>
                <a:cs typeface="SF Pro Rounded" pitchFamily="2" charset="0"/>
                <a:sym typeface="Muli"/>
              </a:rPr>
              <a:t>nhóm</a:t>
            </a:r>
            <a:r>
              <a:rPr lang="en-US" sz="6000" b="1" dirty="0">
                <a:latin typeface="SF Pro Rounded" pitchFamily="2" charset="0"/>
                <a:ea typeface="SF Pro Rounded" pitchFamily="2" charset="0"/>
                <a:cs typeface="SF Pro Rounded" pitchFamily="2" charset="0"/>
                <a:sym typeface="Muli"/>
              </a:rPr>
              <a:t> </a:t>
            </a:r>
            <a:r>
              <a:rPr lang="en-US" sz="6000" b="1" dirty="0" err="1">
                <a:latin typeface="SF Pro Rounded" pitchFamily="2" charset="0"/>
                <a:ea typeface="SF Pro Rounded" pitchFamily="2" charset="0"/>
                <a:cs typeface="SF Pro Rounded" pitchFamily="2" charset="0"/>
                <a:sym typeface="Muli"/>
              </a:rPr>
              <a:t>em</a:t>
            </a:r>
            <a:endParaRPr sz="6000" b="1" dirty="0">
              <a:latin typeface="SF Pro Rounded" pitchFamily="2" charset="0"/>
              <a:ea typeface="SF Pro Rounded" pitchFamily="2" charset="0"/>
              <a:cs typeface="SF Pro Rounded" pitchFamily="2" charset="0"/>
              <a:sym typeface="Muli"/>
            </a:endParaRPr>
          </a:p>
        </p:txBody>
      </p:sp>
      <p:sp>
        <p:nvSpPr>
          <p:cNvPr id="461" name="Google Shape;461;p2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fld id="{00000000-1234-1234-1234-123412341234}" type="slidenum">
              <a:rPr lang="en"/>
              <a:pPr/>
              <a:t>18</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13"/>
          <p:cNvSpPr txBox="1">
            <a:spLocks noGrp="1"/>
          </p:cNvSpPr>
          <p:nvPr>
            <p:ph type="ctrTitle" idx="4294967295"/>
          </p:nvPr>
        </p:nvSpPr>
        <p:spPr>
          <a:xfrm>
            <a:off x="4203700" y="1806333"/>
            <a:ext cx="6908800" cy="1546400"/>
          </a:xfrm>
          <a:prstGeom prst="rect">
            <a:avLst/>
          </a:prstGeom>
        </p:spPr>
        <p:txBody>
          <a:bodyPr spcFirstLastPara="1" wrap="square" lIns="121900" tIns="121900" rIns="121900" bIns="121900" anchor="b" anchorCtr="0">
            <a:noAutofit/>
          </a:bodyPr>
          <a:lstStyle/>
          <a:p>
            <a:pPr algn="ctr"/>
            <a:r>
              <a:rPr lang="vi-VN" dirty="0">
                <a:latin typeface="SF Pro Rounded" pitchFamily="2" charset="0"/>
                <a:ea typeface="SF Pro Rounded" pitchFamily="2" charset="0"/>
                <a:cs typeface="SF Pro Rounded" pitchFamily="2" charset="0"/>
              </a:rPr>
              <a:t>GIỚI THIỆU THÀNH VIÊN NHÓM:</a:t>
            </a:r>
            <a:endParaRPr dirty="0">
              <a:latin typeface="SF Pro Rounded" pitchFamily="2" charset="0"/>
              <a:ea typeface="SF Pro Rounded" pitchFamily="2" charset="0"/>
              <a:cs typeface="SF Pro Rounded" pitchFamily="2" charset="0"/>
            </a:endParaRPr>
          </a:p>
        </p:txBody>
      </p:sp>
      <p:sp>
        <p:nvSpPr>
          <p:cNvPr id="352" name="Google Shape;352;p13"/>
          <p:cNvSpPr txBox="1">
            <a:spLocks noGrp="1"/>
          </p:cNvSpPr>
          <p:nvPr>
            <p:ph type="body" idx="4294967295"/>
          </p:nvPr>
        </p:nvSpPr>
        <p:spPr>
          <a:xfrm>
            <a:off x="3555958" y="3200333"/>
            <a:ext cx="7480342" cy="3282000"/>
          </a:xfrm>
          <a:prstGeom prst="rect">
            <a:avLst/>
          </a:prstGeom>
        </p:spPr>
        <p:txBody>
          <a:bodyPr spcFirstLastPara="1" wrap="square" lIns="121900" tIns="121900" rIns="121900" bIns="121900" anchor="t" anchorCtr="0">
            <a:noAutofit/>
          </a:bodyPr>
          <a:lstStyle/>
          <a:p>
            <a:r>
              <a:rPr lang="en-US" sz="2917" b="1" dirty="0" err="1">
                <a:latin typeface="SF Pro Rounded" pitchFamily="2" charset="0"/>
                <a:ea typeface="SF Pro Rounded" pitchFamily="2" charset="0"/>
                <a:cs typeface="SF Pro Rounded" pitchFamily="2" charset="0"/>
              </a:rPr>
              <a:t>Bùi</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Mạc</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Tùng</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Lâm</a:t>
            </a:r>
            <a:r>
              <a:rPr lang="en-US" sz="2917" b="1" dirty="0">
                <a:latin typeface="SF Pro Rounded" pitchFamily="2" charset="0"/>
                <a:ea typeface="SF Pro Rounded" pitchFamily="2" charset="0"/>
                <a:cs typeface="SF Pro Rounded" pitchFamily="2" charset="0"/>
              </a:rPr>
              <a:t> - 18110139</a:t>
            </a:r>
          </a:p>
          <a:p>
            <a:r>
              <a:rPr lang="en-US" sz="2917" b="1" dirty="0" err="1">
                <a:latin typeface="SF Pro Rounded" pitchFamily="2" charset="0"/>
                <a:ea typeface="SF Pro Rounded" pitchFamily="2" charset="0"/>
                <a:cs typeface="SF Pro Rounded" pitchFamily="2" charset="0"/>
              </a:rPr>
              <a:t>Nguyễn</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Trần</a:t>
            </a:r>
            <a:r>
              <a:rPr lang="en-US" sz="2917" b="1" dirty="0">
                <a:latin typeface="SF Pro Rounded" pitchFamily="2" charset="0"/>
                <a:ea typeface="SF Pro Rounded" pitchFamily="2" charset="0"/>
                <a:cs typeface="SF Pro Rounded" pitchFamily="2" charset="0"/>
              </a:rPr>
              <a:t> Thảo Quyên - 20110042</a:t>
            </a:r>
          </a:p>
          <a:p>
            <a:r>
              <a:rPr lang="en-US" sz="2917" b="1" dirty="0" err="1">
                <a:latin typeface="SF Pro Rounded" pitchFamily="2" charset="0"/>
                <a:ea typeface="SF Pro Rounded" pitchFamily="2" charset="0"/>
                <a:cs typeface="SF Pro Rounded" pitchFamily="2" charset="0"/>
              </a:rPr>
              <a:t>Trần</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Nguyễn</a:t>
            </a:r>
            <a:r>
              <a:rPr lang="en-US" sz="2917" b="1" dirty="0">
                <a:latin typeface="SF Pro Rounded" pitchFamily="2" charset="0"/>
                <a:ea typeface="SF Pro Rounded" pitchFamily="2" charset="0"/>
                <a:cs typeface="SF Pro Rounded" pitchFamily="2" charset="0"/>
              </a:rPr>
              <a:t> </a:t>
            </a:r>
            <a:r>
              <a:rPr lang="en-US" sz="2917" b="1" dirty="0" err="1">
                <a:latin typeface="SF Pro Rounded" pitchFamily="2" charset="0"/>
                <a:ea typeface="SF Pro Rounded" pitchFamily="2" charset="0"/>
                <a:cs typeface="SF Pro Rounded" pitchFamily="2" charset="0"/>
              </a:rPr>
              <a:t>Duy</a:t>
            </a:r>
            <a:r>
              <a:rPr lang="en-US" sz="2917" b="1" dirty="0">
                <a:latin typeface="SF Pro Rounded" pitchFamily="2" charset="0"/>
                <a:ea typeface="SF Pro Rounded" pitchFamily="2" charset="0"/>
                <a:cs typeface="SF Pro Rounded" pitchFamily="2" charset="0"/>
              </a:rPr>
              <a:t> Linh - 20110516</a:t>
            </a:r>
          </a:p>
          <a:p>
            <a:pPr marL="0" indent="0">
              <a:spcBef>
                <a:spcPts val="800"/>
              </a:spcBef>
              <a:buNone/>
            </a:pPr>
            <a:endParaRPr b="1" dirty="0">
              <a:latin typeface="SF Pro Rounded" pitchFamily="2" charset="0"/>
              <a:ea typeface="SF Pro Rounded" pitchFamily="2" charset="0"/>
              <a:cs typeface="SF Pro Rounded" pitchFamily="2" charset="0"/>
            </a:endParaRPr>
          </a:p>
        </p:txBody>
      </p:sp>
      <p:pic>
        <p:nvPicPr>
          <p:cNvPr id="353" name="Google Shape;353;p13"/>
          <p:cNvPicPr preferRelativeResize="0"/>
          <p:nvPr/>
        </p:nvPicPr>
        <p:blipFill>
          <a:blip r:embed="rId3" cstate="print">
            <a:extLst>
              <a:ext uri="{28A0092B-C50C-407E-A947-70E740481C1C}">
                <a14:useLocalDpi xmlns:a14="http://schemas.microsoft.com/office/drawing/2010/main" val="0"/>
              </a:ext>
            </a:extLst>
          </a:blip>
          <a:stretch>
            <a:fillRect/>
          </a:stretch>
        </p:blipFill>
        <p:spPr>
          <a:xfrm>
            <a:off x="383876" y="2220419"/>
            <a:ext cx="3048000" cy="304516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54" name="Google Shape;354;p13"/>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51">
              <a:buClr>
                <a:srgbClr val="000000"/>
              </a:buClr>
            </a:pPr>
            <a:fld id="{00000000-1234-1234-1234-123412341234}" type="slidenum">
              <a:rPr lang="en" kern="0">
                <a:latin typeface="SF Pro Rounded" pitchFamily="2" charset="0"/>
                <a:ea typeface="SF Pro Rounded" pitchFamily="2" charset="0"/>
                <a:cs typeface="SF Pro Rounded" pitchFamily="2" charset="0"/>
              </a:rPr>
              <a:pPr defTabSz="1219151">
                <a:buClr>
                  <a:srgbClr val="000000"/>
                </a:buClr>
              </a:pPr>
              <a:t>2</a:t>
            </a:fld>
            <a:endParaRPr kern="0">
              <a:latin typeface="SF Pro Rounded" pitchFamily="2" charset="0"/>
              <a:ea typeface="SF Pro Rounded" pitchFamily="2" charset="0"/>
              <a:cs typeface="SF Pro Rounded"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2310267" y="1298133"/>
            <a:ext cx="7722800" cy="860400"/>
          </a:xfrm>
          <a:prstGeom prst="rect">
            <a:avLst/>
          </a:prstGeom>
        </p:spPr>
        <p:txBody>
          <a:bodyPr spcFirstLastPara="1" wrap="square" lIns="121900" tIns="121900" rIns="121900" bIns="121900" anchor="b" anchorCtr="0">
            <a:noAutofit/>
          </a:bodyPr>
          <a:lstStyle/>
          <a:p>
            <a:r>
              <a:rPr lang="en" dirty="0">
                <a:latin typeface="SF Pro Rounded" pitchFamily="2" charset="0"/>
                <a:ea typeface="SF Pro Rounded" pitchFamily="2" charset="0"/>
                <a:cs typeface="SF Pro Rounded" pitchFamily="2" charset="0"/>
              </a:rPr>
              <a:t>N</a:t>
            </a:r>
            <a:r>
              <a:rPr lang="en-US" dirty="0">
                <a:latin typeface="SF Pro Rounded" pitchFamily="2" charset="0"/>
                <a:ea typeface="SF Pro Rounded" pitchFamily="2" charset="0"/>
                <a:cs typeface="SF Pro Rounded" pitchFamily="2" charset="0"/>
              </a:rPr>
              <a:t>ỘI DUNG TÌM HIỂU</a:t>
            </a:r>
            <a:endParaRPr dirty="0">
              <a:latin typeface="SF Pro Rounded" pitchFamily="2" charset="0"/>
              <a:ea typeface="SF Pro Rounded" pitchFamily="2" charset="0"/>
              <a:cs typeface="SF Pro Rounded" pitchFamily="2" charset="0"/>
            </a:endParaRPr>
          </a:p>
        </p:txBody>
      </p:sp>
      <p:sp>
        <p:nvSpPr>
          <p:cNvPr id="343" name="Google Shape;343;p12"/>
          <p:cNvSpPr txBox="1"/>
          <p:nvPr/>
        </p:nvSpPr>
        <p:spPr>
          <a:xfrm>
            <a:off x="1895697" y="2492704"/>
            <a:ext cx="9908376" cy="3635200"/>
          </a:xfrm>
          <a:prstGeom prst="rect">
            <a:avLst/>
          </a:prstGeom>
          <a:noFill/>
          <a:ln>
            <a:noFill/>
          </a:ln>
        </p:spPr>
        <p:txBody>
          <a:bodyPr spcFirstLastPara="1" wrap="square" lIns="121900" tIns="121900" rIns="121900" bIns="121900" anchor="t" anchorCtr="0">
            <a:noAutofit/>
          </a:bodyPr>
          <a:lstStyle/>
          <a:p>
            <a:pPr algn="ctr" defTabSz="1219170">
              <a:spcBef>
                <a:spcPts val="800"/>
              </a:spcBef>
              <a:buClr>
                <a:srgbClr val="000000"/>
              </a:buClr>
            </a:pPr>
            <a:r>
              <a:rPr lang="vi-VN" sz="3000" kern="0" dirty="0">
                <a:solidFill>
                  <a:srgbClr val="00E1C6"/>
                </a:solidFill>
                <a:latin typeface="SF Pro Rounded" pitchFamily="2" charset="0"/>
                <a:ea typeface="SF Pro Rounded" pitchFamily="2" charset="0"/>
                <a:cs typeface="SF Pro Rounded" pitchFamily="2" charset="0"/>
                <a:sym typeface="Muli"/>
              </a:rPr>
              <a:t>Chương 1 — Giới Thiệu</a:t>
            </a:r>
            <a:r>
              <a:rPr lang="en-US" sz="3000" kern="0" dirty="0">
                <a:solidFill>
                  <a:srgbClr val="00E1C6"/>
                </a:solidFill>
                <a:latin typeface="SF Pro Rounded" pitchFamily="2" charset="0"/>
                <a:ea typeface="SF Pro Rounded" pitchFamily="2" charset="0"/>
                <a:cs typeface="SF Pro Rounded" pitchFamily="2" charset="0"/>
                <a:sym typeface="Muli"/>
              </a:rPr>
              <a:t> AWS </a:t>
            </a:r>
            <a:r>
              <a:rPr lang="en-US" sz="3000" kern="0" dirty="0" err="1">
                <a:solidFill>
                  <a:srgbClr val="00E1C6"/>
                </a:solidFill>
                <a:latin typeface="SF Pro Rounded" pitchFamily="2" charset="0"/>
                <a:ea typeface="SF Pro Rounded" pitchFamily="2" charset="0"/>
                <a:cs typeface="SF Pro Rounded" pitchFamily="2" charset="0"/>
                <a:sym typeface="Muli"/>
              </a:rPr>
              <a:t>DeepRacer</a:t>
            </a:r>
            <a:endParaRPr lang="vi-VN" sz="3000" kern="0" dirty="0">
              <a:solidFill>
                <a:srgbClr val="00E1C6"/>
              </a:solidFill>
              <a:latin typeface="SF Pro Rounded" pitchFamily="2" charset="0"/>
              <a:ea typeface="SF Pro Rounded" pitchFamily="2" charset="0"/>
              <a:cs typeface="SF Pro Rounded" pitchFamily="2" charset="0"/>
              <a:sym typeface="Muli"/>
            </a:endParaRPr>
          </a:p>
          <a:p>
            <a:pPr algn="ctr" defTabSz="1219170">
              <a:spcBef>
                <a:spcPts val="800"/>
              </a:spcBef>
              <a:buClr>
                <a:srgbClr val="000000"/>
              </a:buClr>
            </a:pPr>
            <a:r>
              <a:rPr lang="vi-VN" sz="3000" kern="0" dirty="0">
                <a:solidFill>
                  <a:srgbClr val="00E1C6"/>
                </a:solidFill>
                <a:latin typeface="SF Pro Rounded" pitchFamily="2" charset="0"/>
                <a:ea typeface="SF Pro Rounded" pitchFamily="2" charset="0"/>
                <a:cs typeface="SF Pro Rounded" pitchFamily="2" charset="0"/>
                <a:sym typeface="Muli"/>
              </a:rPr>
              <a:t>Chương 2 — Xây dựng mô hình</a:t>
            </a:r>
          </a:p>
          <a:p>
            <a:pPr algn="ctr" defTabSz="1219170">
              <a:spcBef>
                <a:spcPts val="800"/>
              </a:spcBef>
              <a:buClr>
                <a:srgbClr val="000000"/>
              </a:buClr>
            </a:pPr>
            <a:r>
              <a:rPr lang="vi-VN" sz="3000" b="1" kern="0" dirty="0">
                <a:solidFill>
                  <a:srgbClr val="00E1C6"/>
                </a:solidFill>
                <a:latin typeface="SF Pro Rounded" pitchFamily="2" charset="0"/>
                <a:ea typeface="SF Pro Rounded" pitchFamily="2" charset="0"/>
                <a:cs typeface="SF Pro Rounded" pitchFamily="2" charset="0"/>
                <a:sym typeface="Muli"/>
              </a:rPr>
              <a:t>Chương 3 — Giới Thiệu Về Các Cuộc Đua</a:t>
            </a:r>
          </a:p>
          <a:p>
            <a:pPr algn="ctr" defTabSz="1219170">
              <a:spcBef>
                <a:spcPts val="800"/>
              </a:spcBef>
              <a:buClr>
                <a:srgbClr val="000000"/>
              </a:buClr>
            </a:pPr>
            <a:r>
              <a:rPr lang="vi-VN" sz="3000" b="1" kern="0" dirty="0">
                <a:solidFill>
                  <a:srgbClr val="00E1C6"/>
                </a:solidFill>
                <a:latin typeface="SF Pro Rounded" pitchFamily="2" charset="0"/>
                <a:ea typeface="SF Pro Rounded" pitchFamily="2" charset="0"/>
                <a:cs typeface="SF Pro Rounded" pitchFamily="2" charset="0"/>
                <a:sym typeface="Muli"/>
              </a:rPr>
              <a:t>Chương 4 — Thực Nghiệm</a:t>
            </a:r>
            <a:endParaRPr sz="3000" kern="0" dirty="0">
              <a:solidFill>
                <a:srgbClr val="C6DAEC"/>
              </a:solidFill>
              <a:latin typeface="SF Pro Rounded" pitchFamily="2" charset="0"/>
              <a:ea typeface="SF Pro Rounded" pitchFamily="2" charset="0"/>
              <a:cs typeface="SF Pro Rounded" pitchFamily="2" charset="0"/>
              <a:sym typeface="Muli"/>
            </a:endParaRPr>
          </a:p>
        </p:txBody>
      </p:sp>
      <p:sp>
        <p:nvSpPr>
          <p:cNvPr id="346" name="Google Shape;346;p12"/>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latin typeface="SF Pro Rounded" pitchFamily="2" charset="0"/>
                <a:ea typeface="SF Pro Rounded" pitchFamily="2" charset="0"/>
                <a:cs typeface="SF Pro Rounded" pitchFamily="2" charset="0"/>
              </a:rPr>
              <a:pPr defTabSz="1219170">
                <a:buClr>
                  <a:srgbClr val="000000"/>
                </a:buClr>
              </a:pPr>
              <a:t>3</a:t>
            </a:fld>
            <a:endParaRPr kern="0">
              <a:latin typeface="SF Pro Rounded" pitchFamily="2" charset="0"/>
              <a:ea typeface="SF Pro Rounded" pitchFamily="2" charset="0"/>
              <a:cs typeface="SF Pro Rounded"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3486430" y="2655800"/>
            <a:ext cx="9296400" cy="1546400"/>
          </a:xfrm>
          <a:prstGeom prst="rect">
            <a:avLst/>
          </a:prstGeom>
        </p:spPr>
        <p:txBody>
          <a:bodyPr spcFirstLastPara="1" wrap="square" lIns="121900" tIns="121900" rIns="121900" bIns="121900" anchor="b" anchorCtr="0">
            <a:noAutofit/>
          </a:bodyPr>
          <a:lstStyle/>
          <a:p>
            <a:r>
              <a:rPr lang="en-US" sz="4800" b="1" dirty="0">
                <a:latin typeface="SF Pro Rounded" pitchFamily="2" charset="0"/>
                <a:ea typeface="SF Pro Rounded" pitchFamily="2" charset="0"/>
                <a:cs typeface="SF Pro Rounded" pitchFamily="2" charset="0"/>
              </a:rPr>
              <a:t>GIỚI THIỆU </a:t>
            </a:r>
            <a:br>
              <a:rPr lang="en-US" sz="4800" b="1" dirty="0">
                <a:latin typeface="SF Pro Rounded" pitchFamily="2" charset="0"/>
                <a:ea typeface="SF Pro Rounded" pitchFamily="2" charset="0"/>
                <a:cs typeface="SF Pro Rounded" pitchFamily="2" charset="0"/>
              </a:rPr>
            </a:br>
            <a:r>
              <a:rPr lang="en-US" sz="4800" b="1" dirty="0">
                <a:latin typeface="SF Pro Rounded" pitchFamily="2" charset="0"/>
                <a:ea typeface="SF Pro Rounded" pitchFamily="2" charset="0"/>
                <a:cs typeface="SF Pro Rounded" pitchFamily="2" charset="0"/>
              </a:rPr>
              <a:t>VỀ CÁC CUỘC ĐUA</a:t>
            </a:r>
            <a:endParaRPr dirty="0">
              <a:latin typeface="SF Pro Rounded" pitchFamily="2" charset="0"/>
              <a:ea typeface="SF Pro Rounded" pitchFamily="2" charset="0"/>
              <a:cs typeface="SF Pro Rounded" pitchFamily="2" charset="0"/>
            </a:endParaRPr>
          </a:p>
        </p:txBody>
      </p:sp>
      <p:sp>
        <p:nvSpPr>
          <p:cNvPr id="361" name="Google Shape;361;p14"/>
          <p:cNvSpPr txBox="1"/>
          <p:nvPr/>
        </p:nvSpPr>
        <p:spPr>
          <a:xfrm>
            <a:off x="546099" y="2235200"/>
            <a:ext cx="2940331" cy="2362400"/>
          </a:xfrm>
          <a:prstGeom prst="rect">
            <a:avLst/>
          </a:prstGeom>
          <a:noFill/>
          <a:ln>
            <a:noFill/>
          </a:ln>
        </p:spPr>
        <p:txBody>
          <a:bodyPr spcFirstLastPara="1" wrap="square" lIns="121900" tIns="121900" rIns="121900" bIns="121900" anchor="ctr" anchorCtr="0">
            <a:noAutofit/>
          </a:bodyPr>
          <a:lstStyle/>
          <a:p>
            <a:pPr algn="ctr"/>
            <a:r>
              <a:rPr lang="en" sz="6400" b="1">
                <a:solidFill>
                  <a:srgbClr val="FFFFFF"/>
                </a:solidFill>
                <a:latin typeface="SF Pro Rounded" pitchFamily="2" charset="0"/>
                <a:ea typeface="SF Pro Rounded" pitchFamily="2" charset="0"/>
                <a:cs typeface="SF Pro Rounded" pitchFamily="2" charset="0"/>
                <a:sym typeface="Nixie One"/>
              </a:rPr>
              <a:t>3</a:t>
            </a:r>
            <a:endParaRPr sz="2400" b="1">
              <a:solidFill>
                <a:srgbClr val="FFFFFF"/>
              </a:solidFill>
              <a:latin typeface="SF Pro Rounded" pitchFamily="2" charset="0"/>
              <a:ea typeface="SF Pro Rounded" pitchFamily="2" charset="0"/>
              <a:cs typeface="SF Pro Rounded"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Giới thiệu</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AWS DeepRacer League là một thành phần quan trọng của AWS DeepRacer. Giải AWS DeepRacer nhằm mục đích thúc đẩy học tập cộng đồng và khám phá cộng tác thông qua chia sẻ và cạnh tranh.</a:t>
            </a:r>
          </a:p>
          <a:p>
            <a:pPr marL="0" indent="0" algn="just">
              <a:buNone/>
            </a:pPr>
            <a:endParaRPr lang="vi-VN" sz="2500" dirty="0">
              <a:latin typeface="SF Pro Rounded" pitchFamily="2" charset="0"/>
              <a:ea typeface="SF Pro Rounded" pitchFamily="2" charset="0"/>
              <a:cs typeface="SF Pro Rounded" pitchFamily="2" charset="0"/>
            </a:endParaRP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Với AWS DeepRacer League, bạn có thể có nỗ lực phát triển của mình so với các nhà phát triển AWS DeepRacer khác trong một sự kiện đua vật lý hoặc ảo. Bạn không chỉ có cơ hội giành được giải thưởng, bạn còn có một cách để đo lường mô hình học tăng cường của mình. Bạn có thể tạo cơ hội để chia sẻ những hiểu biết của mình với những người tham gia khác, để học hỏi lẫn nhau và truyền cảm hứng cho nhau.</a:t>
            </a:r>
          </a:p>
          <a:p>
            <a:pPr marL="0" indent="0">
              <a:buNone/>
            </a:pPr>
            <a:endParaRPr lang="vi-VN" sz="2500" dirty="0">
              <a:latin typeface="SF Pro Rounded" pitchFamily="2" charset="0"/>
              <a:ea typeface="SF Pro Rounded" pitchFamily="2" charset="0"/>
              <a:cs typeface="SF Pro Rounded" pitchFamily="2" charset="0"/>
            </a:endParaRPr>
          </a:p>
          <a:p>
            <a:pPr marL="0" indent="0">
              <a:buNone/>
            </a:pPr>
            <a:endParaRPr lang="en-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5</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a:t>
            </a:r>
          </a:p>
          <a:p>
            <a:pPr marL="342900" indent="-342900" algn="just">
              <a:buFont typeface="Courier New" panose="02070309020205020404" pitchFamily="49" charset="0"/>
              <a:buChar char="o"/>
            </a:pPr>
            <a:r>
              <a:rPr lang="vi-VN" sz="2500" dirty="0">
                <a:latin typeface="SF Pro Rounded" pitchFamily="2" charset="0"/>
                <a:ea typeface="SF Pro Rounded" pitchFamily="2" charset="0"/>
                <a:cs typeface="SF Pro Rounded" pitchFamily="2" charset="0"/>
              </a:rPr>
              <a:t>Tham gia Giải đua AWS DeepRacer từ bất cứ nơi nào trên thế giới thông qua bảng điều khiển AWS DeepRacer và thử thách kỹ năng của bạn trên các đường đua ảo hàng tháng. Tham gia đua để giành giải thưởng, vinh quang và cơ hội thi đấu tại Cúp vô địch AWS DeepRacer.</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6</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Tree>
    <p:extLst>
      <p:ext uri="{BB962C8B-B14F-4D97-AF65-F5344CB8AC3E}">
        <p14:creationId xmlns:p14="http://schemas.microsoft.com/office/powerpoint/2010/main" val="2865650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7</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pic>
        <p:nvPicPr>
          <p:cNvPr id="1026" name="Picture 2">
            <a:extLst>
              <a:ext uri="{FF2B5EF4-FFF2-40B4-BE49-F238E27FC236}">
                <a16:creationId xmlns:a16="http://schemas.microsoft.com/office/drawing/2014/main" id="{350FACD0-B440-2DDB-95AE-F516E119B1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2117" y="1846423"/>
            <a:ext cx="4098403" cy="376384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6A09FFD-C0D6-32F6-4FD5-345E5B204F12}"/>
              </a:ext>
            </a:extLst>
          </p:cNvPr>
          <p:cNvSpPr txBox="1"/>
          <p:nvPr/>
        </p:nvSpPr>
        <p:spPr>
          <a:xfrm>
            <a:off x="7032729" y="1742251"/>
            <a:ext cx="4098403" cy="3970318"/>
          </a:xfrm>
          <a:prstGeom prst="rect">
            <a:avLst/>
          </a:prstGeom>
          <a:noFill/>
        </p:spPr>
        <p:txBody>
          <a:bodyPr wrap="square" rtlCol="0">
            <a:spAutoFit/>
          </a:bodyPr>
          <a:lstStyle/>
          <a:p>
            <a:pPr algn="just"/>
            <a:r>
              <a:rPr lang="vi-VN" sz="2800">
                <a:solidFill>
                  <a:schemeClr val="bg1">
                    <a:lumMod val="10000"/>
                    <a:lumOff val="90000"/>
                  </a:schemeClr>
                </a:solidFill>
                <a:latin typeface="SF Pro Rounded" pitchFamily="2" charset="0"/>
                <a:ea typeface="SF Pro Rounded" pitchFamily="2" charset="0"/>
                <a:cs typeface="SF Pro Rounded" pitchFamily="2" charset="0"/>
              </a:rPr>
              <a:t>Nhà phát triển Thông tin mới cho năm 2021 sẽ bắt đầu từ vòng Open Division của giải đấu. Mỗi tháng, 10% những người đứng đầu trong vòng Open Division sẽ tiến vào vòng Pro Division trong tháng tiếp theo.</a:t>
            </a:r>
            <a:endParaRPr lang="en-VN" sz="2800">
              <a:solidFill>
                <a:schemeClr val="bg1">
                  <a:lumMod val="10000"/>
                  <a:lumOff val="90000"/>
                </a:schemeClr>
              </a:solidFill>
              <a:latin typeface="SF Pro Rounded" pitchFamily="2" charset="0"/>
              <a:ea typeface="SF Pro Rounded" pitchFamily="2" charset="0"/>
              <a:cs typeface="SF Pro Rounded" pitchFamily="2" charset="0"/>
            </a:endParaRPr>
          </a:p>
        </p:txBody>
      </p:sp>
    </p:spTree>
    <p:extLst>
      <p:ext uri="{BB962C8B-B14F-4D97-AF65-F5344CB8AC3E}">
        <p14:creationId xmlns:p14="http://schemas.microsoft.com/office/powerpoint/2010/main" val="3554684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8</a:t>
            </a:fld>
            <a:endParaRPr kern="0"/>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
        <p:nvSpPr>
          <p:cNvPr id="3" name="TextBox 2">
            <a:extLst>
              <a:ext uri="{FF2B5EF4-FFF2-40B4-BE49-F238E27FC236}">
                <a16:creationId xmlns:a16="http://schemas.microsoft.com/office/drawing/2014/main" id="{86A09FFD-C0D6-32F6-4FD5-345E5B204F12}"/>
              </a:ext>
            </a:extLst>
          </p:cNvPr>
          <p:cNvSpPr txBox="1"/>
          <p:nvPr/>
        </p:nvSpPr>
        <p:spPr>
          <a:xfrm>
            <a:off x="8288117" y="1955760"/>
            <a:ext cx="3736340" cy="3539430"/>
          </a:xfrm>
          <a:prstGeom prst="rect">
            <a:avLst/>
          </a:prstGeom>
          <a:noFill/>
        </p:spPr>
        <p:txBody>
          <a:bodyPr wrap="square" rtlCol="0">
            <a:spAutoFit/>
          </a:bodyPr>
          <a:lstStyle/>
          <a:p>
            <a:pPr algn="just"/>
            <a:r>
              <a:rPr lang="vi-VN" sz="2800">
                <a:solidFill>
                  <a:schemeClr val="bg1">
                    <a:lumMod val="10000"/>
                    <a:lumOff val="90000"/>
                  </a:schemeClr>
                </a:solidFill>
                <a:latin typeface="SF Pro Rounded" pitchFamily="2" charset="0"/>
                <a:ea typeface="SF Pro Rounded" pitchFamily="2" charset="0"/>
                <a:cs typeface="SF Pro Rounded" pitchFamily="2" charset="0"/>
              </a:rPr>
              <a:t>16 tay đua dẫn đầu ở cuối cuộc đua Pro Division cuối mỗi tháng sẽ đủ điều kiện tham gia Pro Finale. Tại vòng này, họ sẽ đua trực tiếp để xác định người chiến thắng của tháng đó.</a:t>
            </a:r>
            <a:endParaRPr lang="en-VN" sz="2800">
              <a:solidFill>
                <a:schemeClr val="bg1">
                  <a:lumMod val="10000"/>
                  <a:lumOff val="90000"/>
                </a:schemeClr>
              </a:solidFill>
              <a:latin typeface="SF Pro Rounded" pitchFamily="2" charset="0"/>
              <a:ea typeface="SF Pro Rounded" pitchFamily="2" charset="0"/>
              <a:cs typeface="SF Pro Rounded" pitchFamily="2" charset="0"/>
            </a:endParaRPr>
          </a:p>
        </p:txBody>
      </p:sp>
      <p:pic>
        <p:nvPicPr>
          <p:cNvPr id="3074" name="Picture 2">
            <a:extLst>
              <a:ext uri="{FF2B5EF4-FFF2-40B4-BE49-F238E27FC236}">
                <a16:creationId xmlns:a16="http://schemas.microsoft.com/office/drawing/2014/main" id="{EEB70EC2-5F2A-D317-35AD-AE163DD9AB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2117" y="1955760"/>
            <a:ext cx="5613400" cy="354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126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364129" y="596458"/>
            <a:ext cx="9349740" cy="6261904"/>
          </a:xfrm>
          <a:prstGeom prst="rect">
            <a:avLst/>
          </a:prstGeom>
        </p:spPr>
        <p:txBody>
          <a:bodyPr spcFirstLastPara="1" wrap="square" lIns="121900" tIns="121900" rIns="121900" bIns="121900" anchor="t" anchorCtr="0">
            <a:noAutofit/>
          </a:bodyPr>
          <a:lstStyle/>
          <a:p>
            <a:pPr marL="0" indent="0">
              <a:buNone/>
            </a:pPr>
            <a:r>
              <a:rPr lang="en-US" sz="2500" b="1" dirty="0">
                <a:latin typeface="SF Pro Rounded" pitchFamily="2" charset="0"/>
                <a:ea typeface="SF Pro Rounded" pitchFamily="2" charset="0"/>
                <a:cs typeface="SF Pro Rounded" pitchFamily="2" charset="0"/>
              </a:rPr>
              <a:t>Thể thức thi đấu</a:t>
            </a:r>
          </a:p>
          <a:p>
            <a:pPr marL="0" indent="0" algn="just">
              <a:buNone/>
            </a:pPr>
            <a:endParaRPr lang="vi-VN" sz="2500" dirty="0">
              <a:latin typeface="SF Pro Rounded" pitchFamily="2" charset="0"/>
              <a:ea typeface="SF Pro Rounded" pitchFamily="2" charset="0"/>
              <a:cs typeface="SF Pro Rounded" pitchFamily="2" charset="0"/>
            </a:endParaRPr>
          </a:p>
        </p:txBody>
      </p:sp>
      <p:sp>
        <p:nvSpPr>
          <p:cNvPr id="2" name="TextBox 1">
            <a:extLst>
              <a:ext uri="{FF2B5EF4-FFF2-40B4-BE49-F238E27FC236}">
                <a16:creationId xmlns:a16="http://schemas.microsoft.com/office/drawing/2014/main" id="{8FE091AC-00F1-B058-8956-891B4436BC67}"/>
              </a:ext>
            </a:extLst>
          </p:cNvPr>
          <p:cNvSpPr txBox="1"/>
          <p:nvPr/>
        </p:nvSpPr>
        <p:spPr>
          <a:xfrm>
            <a:off x="2364129" y="119404"/>
            <a:ext cx="4534381" cy="477054"/>
          </a:xfrm>
          <a:prstGeom prst="rect">
            <a:avLst/>
          </a:prstGeom>
          <a:noFill/>
        </p:spPr>
        <p:txBody>
          <a:bodyPr wrap="square" rtlCol="0">
            <a:spAutoFit/>
          </a:bodyPr>
          <a:lstStyle/>
          <a:p>
            <a:r>
              <a:rPr lang="en-US" sz="2500" b="1" dirty="0">
                <a:latin typeface="SF Pro Rounded" pitchFamily="2" charset="0"/>
                <a:ea typeface="SF Pro Rounded" pitchFamily="2" charset="0"/>
                <a:cs typeface="SF Pro Rounded" pitchFamily="2" charset="0"/>
              </a:rPr>
              <a:t>AWS DEEPRACER LEAGUE</a:t>
            </a:r>
          </a:p>
        </p:txBody>
      </p:sp>
      <p:sp>
        <p:nvSpPr>
          <p:cNvPr id="3" name="TextBox 2">
            <a:extLst>
              <a:ext uri="{FF2B5EF4-FFF2-40B4-BE49-F238E27FC236}">
                <a16:creationId xmlns:a16="http://schemas.microsoft.com/office/drawing/2014/main" id="{86A09FFD-C0D6-32F6-4FD5-345E5B204F12}"/>
              </a:ext>
            </a:extLst>
          </p:cNvPr>
          <p:cNvSpPr txBox="1"/>
          <p:nvPr/>
        </p:nvSpPr>
        <p:spPr>
          <a:xfrm>
            <a:off x="8312390" y="1955760"/>
            <a:ext cx="3784278" cy="3416320"/>
          </a:xfrm>
          <a:prstGeom prst="rect">
            <a:avLst/>
          </a:prstGeom>
          <a:noFill/>
        </p:spPr>
        <p:txBody>
          <a:bodyPr wrap="square" rtlCol="0">
            <a:spAutoFit/>
          </a:bodyPr>
          <a:lstStyle/>
          <a:p>
            <a:pPr algn="just"/>
            <a:r>
              <a:rPr lang="vi-VN" sz="2400">
                <a:solidFill>
                  <a:schemeClr val="bg1">
                    <a:lumMod val="10000"/>
                    <a:lumOff val="90000"/>
                  </a:schemeClr>
                </a:solidFill>
                <a:latin typeface="SF Pro Rounded" pitchFamily="2" charset="0"/>
                <a:ea typeface="SF Pro Rounded" pitchFamily="2" charset="0"/>
                <a:cs typeface="SF Pro Rounded" pitchFamily="2" charset="0"/>
              </a:rPr>
              <a:t>10 người dẫn đầu ở vòng Pro Finale sẽ nhận được thiết bị AWS DeepRacer Evo, trong đó 3 người dẫn đầu sẽ đủ điều kiện nhận chuyến đi được chi trả chi phí để tham gia thi đấu Cúp vô địch AWS DeepRacer tại re:Invent.</a:t>
            </a:r>
            <a:endParaRPr lang="en-VN" sz="2400">
              <a:solidFill>
                <a:schemeClr val="bg1">
                  <a:lumMod val="10000"/>
                  <a:lumOff val="90000"/>
                </a:schemeClr>
              </a:solidFill>
              <a:latin typeface="SF Pro Rounded" pitchFamily="2" charset="0"/>
              <a:ea typeface="SF Pro Rounded" pitchFamily="2" charset="0"/>
              <a:cs typeface="SF Pro Rounded" pitchFamily="2" charset="0"/>
            </a:endParaRPr>
          </a:p>
        </p:txBody>
      </p:sp>
      <p:pic>
        <p:nvPicPr>
          <p:cNvPr id="5122" name="Picture 2">
            <a:extLst>
              <a:ext uri="{FF2B5EF4-FFF2-40B4-BE49-F238E27FC236}">
                <a16:creationId xmlns:a16="http://schemas.microsoft.com/office/drawing/2014/main" id="{B102E753-81C0-37FE-2AA6-248679034B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2117" y="1955760"/>
            <a:ext cx="5626100" cy="3556000"/>
          </a:xfrm>
          <a:prstGeom prst="rect">
            <a:avLst/>
          </a:prstGeom>
          <a:noFill/>
          <a:extLst>
            <a:ext uri="{909E8E84-426E-40DD-AFC4-6F175D3DCCD1}">
              <a14:hiddenFill xmlns:a14="http://schemas.microsoft.com/office/drawing/2010/main">
                <a:solidFill>
                  <a:srgbClr val="FFFFFF"/>
                </a:solidFill>
              </a14:hiddenFill>
            </a:ext>
          </a:extLst>
        </p:spPr>
      </p:pic>
      <p:sp>
        <p:nvSpPr>
          <p:cNvPr id="367" name="Google Shape;367;p15"/>
          <p:cNvSpPr txBox="1">
            <a:spLocks noGrp="1"/>
          </p:cNvSpPr>
          <p:nvPr>
            <p:ph type="sldNum" idx="12"/>
          </p:nvPr>
        </p:nvSpPr>
        <p:spPr>
          <a:xfrm>
            <a:off x="18076" y="6380700"/>
            <a:ext cx="731600" cy="477200"/>
          </a:xfrm>
          <a:prstGeom prst="rect">
            <a:avLst/>
          </a:prstGeom>
        </p:spPr>
        <p:txBody>
          <a:bodyPr spcFirstLastPara="1" wrap="square" lIns="121900" tIns="121900" rIns="121900" bIns="121900" anchor="t" anchorCtr="0">
            <a:noAutofit/>
          </a:bodyPr>
          <a:lstStyle/>
          <a:p>
            <a:pPr defTabSz="1219170">
              <a:buClr>
                <a:srgbClr val="000000"/>
              </a:buClr>
            </a:pPr>
            <a:fld id="{00000000-1234-1234-1234-123412341234}" type="slidenum">
              <a:rPr lang="en" kern="0"/>
              <a:pPr defTabSz="1219170">
                <a:buClr>
                  <a:srgbClr val="000000"/>
                </a:buClr>
              </a:pPr>
              <a:t>9</a:t>
            </a:fld>
            <a:endParaRPr kern="0"/>
          </a:p>
        </p:txBody>
      </p:sp>
    </p:spTree>
    <p:extLst>
      <p:ext uri="{BB962C8B-B14F-4D97-AF65-F5344CB8AC3E}">
        <p14:creationId xmlns:p14="http://schemas.microsoft.com/office/powerpoint/2010/main" val="1337657540"/>
      </p:ext>
    </p:extLst>
  </p:cSld>
  <p:clrMapOvr>
    <a:masterClrMapping/>
  </p:clrMapOvr>
</p:sld>
</file>

<file path=ppt/theme/theme1.xml><?xml version="1.0" encoding="utf-8"?>
<a:theme xmlns:a="http://schemas.openxmlformats.org/drawingml/2006/main"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422</TotalTime>
  <Words>1043</Words>
  <Application>Microsoft Macintosh PowerPoint</Application>
  <PresentationFormat>Widescreen</PresentationFormat>
  <Paragraphs>78</Paragraphs>
  <Slides>18</Slides>
  <Notes>18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Nixie One</vt:lpstr>
      <vt:lpstr>Courier New</vt:lpstr>
      <vt:lpstr>SF Pro Rounded</vt:lpstr>
      <vt:lpstr>Arial</vt:lpstr>
      <vt:lpstr>Helvetica Neue</vt:lpstr>
      <vt:lpstr>Muli</vt:lpstr>
      <vt:lpstr>Calibri</vt:lpstr>
      <vt:lpstr>Imogen template</vt:lpstr>
      <vt:lpstr>1_Imogen template</vt:lpstr>
      <vt:lpstr>BÁO CÁO CUỐI KỲ AWS DeepRacer  và thực nghiệm </vt:lpstr>
      <vt:lpstr>GIỚI THIỆU THÀNH VIÊN NHÓM:</vt:lpstr>
      <vt:lpstr>NỘI DUNG TÌM HIỂU</vt:lpstr>
      <vt:lpstr>GIỚI THIỆU  VỀ CÁC CUỘC ĐUA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THỰC NGHIỆM</vt:lpstr>
      <vt:lpstr>PowerPoint Presentation</vt:lpstr>
      <vt:lpstr>CÁCH THAM GIA  CÁC GIẢI ĐUA</vt:lpstr>
      <vt:lpstr>KẾT LUẬN</vt:lpstr>
      <vt:lpstr>Cảm ơn thầy đã xem video báo cáo nhóm 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TIẾN ĐỘ  TÌM HIỂU AWS DEEPRACER VÀ THỰC NGHIỆM </dc:title>
  <dc:creator>Thao Quyen</dc:creator>
  <cp:lastModifiedBy>Duy Linh Trần Nguyễn</cp:lastModifiedBy>
  <cp:revision>48</cp:revision>
  <dcterms:created xsi:type="dcterms:W3CDTF">2022-12-10T07:39:37Z</dcterms:created>
  <dcterms:modified xsi:type="dcterms:W3CDTF">2022-12-23T15:38:27Z</dcterms:modified>
</cp:coreProperties>
</file>

<file path=docProps/thumbnail.jpeg>
</file>